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734" r:id="rId3"/>
    <p:sldId id="735" r:id="rId4"/>
    <p:sldId id="520" r:id="rId5"/>
    <p:sldId id="521" r:id="rId6"/>
    <p:sldId id="713" r:id="rId7"/>
    <p:sldId id="716" r:id="rId8"/>
    <p:sldId id="714" r:id="rId9"/>
    <p:sldId id="718" r:id="rId10"/>
    <p:sldId id="715" r:id="rId11"/>
    <p:sldId id="726" r:id="rId12"/>
    <p:sldId id="727" r:id="rId13"/>
    <p:sldId id="728" r:id="rId14"/>
    <p:sldId id="729" r:id="rId15"/>
    <p:sldId id="717" r:id="rId16"/>
    <p:sldId id="719" r:id="rId17"/>
    <p:sldId id="720" r:id="rId18"/>
    <p:sldId id="722" r:id="rId19"/>
    <p:sldId id="725" r:id="rId20"/>
    <p:sldId id="723" r:id="rId21"/>
    <p:sldId id="733" r:id="rId22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uendorf Fran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0F0F"/>
    <a:srgbClr val="F09EB9"/>
    <a:srgbClr val="EF9DB8"/>
    <a:srgbClr val="666666"/>
    <a:srgbClr val="D60059"/>
    <a:srgbClr val="FFC0D7"/>
    <a:srgbClr val="FFFFFF"/>
    <a:srgbClr val="CD00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 autoAdjust="0"/>
    <p:restoredTop sz="94619" autoAdjust="0"/>
  </p:normalViewPr>
  <p:slideViewPr>
    <p:cSldViewPr>
      <p:cViewPr varScale="1">
        <p:scale>
          <a:sx n="68" d="100"/>
          <a:sy n="68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174" y="90"/>
      </p:cViewPr>
      <p:guideLst>
        <p:guide orient="horz" pos="3105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9525000"/>
            <a:ext cx="6797675" cy="304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dirty="0">
              <a:latin typeface="+mn-lt"/>
            </a:endParaRPr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7397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AT"/>
              <a:t>{</a:t>
            </a:r>
            <a:r>
              <a:rPr lang="de-AT" err="1"/>
              <a:t>Presentation</a:t>
            </a:r>
            <a:r>
              <a:rPr lang="de-AT"/>
              <a:t> Title}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14738" y="9521825"/>
            <a:ext cx="2276475" cy="33496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BB5FCC-AE92-4346-B713-7DE2B2683DA3}" type="datetimeFigureOut">
              <a:rPr lang="en-US"/>
              <a:pPr>
                <a:defRPr/>
              </a:pPr>
              <a:t>9/4/2020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21825"/>
            <a:ext cx="2946400" cy="334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Confidential, Copyright by BWT {Company}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286375" y="9525000"/>
            <a:ext cx="1509713" cy="330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4AB3DE-B5D5-48A7-8D86-48088F32CC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7655" name="Grafi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475" y="142875"/>
            <a:ext cx="34988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903288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9" name="Textfeld 8"/>
          <p:cNvSpPr txBox="1"/>
          <p:nvPr/>
        </p:nvSpPr>
        <p:spPr>
          <a:xfrm>
            <a:off x="0" y="9525000"/>
            <a:ext cx="6797675" cy="304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dirty="0">
              <a:latin typeface="+mn-lt"/>
            </a:endParaRPr>
          </a:p>
        </p:txBody>
      </p:sp>
      <p:sp>
        <p:nvSpPr>
          <p:cNvPr id="10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7397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AT"/>
              <a:t>{</a:t>
            </a:r>
            <a:r>
              <a:rPr lang="de-AT" err="1"/>
              <a:t>Presentation</a:t>
            </a:r>
            <a:r>
              <a:rPr lang="de-AT"/>
              <a:t> Title}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14738" y="9521825"/>
            <a:ext cx="2276475" cy="33496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5813D0-9519-4537-A10F-A5B6BEAAFFC7}" type="datetimeFigureOut">
              <a:rPr lang="en-US"/>
              <a:pPr>
                <a:defRPr/>
              </a:pPr>
              <a:t>9/4/2020</a:t>
            </a:fld>
            <a:endParaRPr lang="en-US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0" y="9521825"/>
            <a:ext cx="2946400" cy="334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Confidential, Copyright by BWT {Company}</a:t>
            </a:r>
            <a:endParaRPr lang="de-AT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286375" y="9525000"/>
            <a:ext cx="1509713" cy="330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AE9285-C607-42DE-A4ED-701D050D0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663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5" y="52388"/>
            <a:ext cx="34210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>
              <a:latin typeface="Arial" charset="0"/>
              <a:cs typeface="Arial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A7BA14-07C3-4AC1-872C-7AF444796FB9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E9285-C607-42DE-A4ED-701D050D0F1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426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0"/>
          <p:cNvSpPr/>
          <p:nvPr userDrawn="1"/>
        </p:nvSpPr>
        <p:spPr>
          <a:xfrm>
            <a:off x="0" y="4684713"/>
            <a:ext cx="918527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11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0729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9" name="Bild 10" descr="For-You-and-Planet-Blue_1weiß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867400"/>
            <a:ext cx="4038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platzhalter 27"/>
          <p:cNvSpPr>
            <a:spLocks noGrp="1"/>
          </p:cNvSpPr>
          <p:nvPr>
            <p:ph type="body" sz="quarter" idx="12"/>
          </p:nvPr>
        </p:nvSpPr>
        <p:spPr>
          <a:xfrm>
            <a:off x="533400" y="2286000"/>
            <a:ext cx="4419600" cy="576262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5715000" cy="8382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D005B"/>
                </a:solidFill>
              </a:defRPr>
            </a:lvl1pPr>
          </a:lstStyle>
          <a:p>
            <a:r>
              <a:rPr lang="en-US" dirty="0"/>
              <a:t>Asıl başlık stili için tıklatın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533400" y="4876800"/>
            <a:ext cx="4166871" cy="457200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33400" y="5300930"/>
            <a:ext cx="4166871" cy="457200"/>
          </a:xfrm>
        </p:spPr>
        <p:txBody>
          <a:bodyPr anchor="ctr">
            <a:noAutofit/>
          </a:bodyPr>
          <a:lstStyle>
            <a:lvl1pPr marL="0" indent="0">
              <a:buNone/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33400" y="1981200"/>
            <a:ext cx="8077200" cy="3581400"/>
          </a:xfrm>
        </p:spPr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  <a:p>
            <a:pPr lvl="1"/>
            <a:r>
              <a:rPr lang="en-US" dirty="0"/>
              <a:t>İkinci düzey</a:t>
            </a:r>
          </a:p>
          <a:p>
            <a:pPr lvl="2"/>
            <a:r>
              <a:rPr lang="en-US" dirty="0"/>
              <a:t>Üçüncü düzey</a:t>
            </a:r>
          </a:p>
          <a:p>
            <a:pPr lvl="3"/>
            <a:r>
              <a:rPr lang="en-US" dirty="0"/>
              <a:t>Dördüncü düzey</a:t>
            </a:r>
          </a:p>
          <a:p>
            <a:pPr lvl="4"/>
            <a:r>
              <a:rPr lang="en-US" dirty="0"/>
              <a:t>Beşinci düzey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28600" y="221954"/>
            <a:ext cx="8686800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  <p:sp>
        <p:nvSpPr>
          <p:cNvPr id="4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533400" y="990600"/>
            <a:ext cx="8077200" cy="9906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4876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Asıl metin stillerini düzenlemek için tıklatın</a:t>
            </a:r>
          </a:p>
          <a:p>
            <a:pPr lvl="1"/>
            <a:r>
              <a:rPr lang="en-US" dirty="0"/>
              <a:t>İkinci düzey</a:t>
            </a:r>
          </a:p>
          <a:p>
            <a:pPr lvl="2"/>
            <a:r>
              <a:rPr lang="en-US" dirty="0"/>
              <a:t>Üçüncü düzey</a:t>
            </a:r>
          </a:p>
          <a:p>
            <a:pPr lvl="3"/>
            <a:r>
              <a:rPr lang="en-US" dirty="0"/>
              <a:t>Dördüncü düzey</a:t>
            </a:r>
          </a:p>
          <a:p>
            <a:pPr lvl="4"/>
            <a:r>
              <a:rPr lang="en-US" dirty="0"/>
              <a:t>Beşinci düzey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487680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Asıl metin stillerini düzenlemek için tıklatın</a:t>
            </a:r>
          </a:p>
          <a:p>
            <a:pPr lvl="1"/>
            <a:r>
              <a:rPr lang="en-US" dirty="0"/>
              <a:t>İkinci düzey</a:t>
            </a:r>
          </a:p>
          <a:p>
            <a:pPr lvl="2"/>
            <a:r>
              <a:rPr lang="en-US" dirty="0"/>
              <a:t>Üçüncü düzey</a:t>
            </a:r>
          </a:p>
          <a:p>
            <a:pPr lvl="3"/>
            <a:r>
              <a:rPr lang="en-US" dirty="0"/>
              <a:t>Dördüncü düzey</a:t>
            </a:r>
          </a:p>
          <a:p>
            <a:pPr lvl="4"/>
            <a:r>
              <a:rPr lang="en-US" dirty="0"/>
              <a:t>Beşinci düzey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28600" y="221954"/>
            <a:ext cx="8686800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D00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CD00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8600" y="221954"/>
            <a:ext cx="8686800" cy="4638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Asıl başlık stili için tıklatın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4038600" cy="4191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Asıl metin stillerini düzenlemek için tıklatın</a:t>
            </a:r>
          </a:p>
          <a:p>
            <a:pPr lvl="1"/>
            <a:r>
              <a:rPr lang="en-US" dirty="0"/>
              <a:t>İkinci düzey</a:t>
            </a:r>
          </a:p>
          <a:p>
            <a:pPr lvl="2"/>
            <a:r>
              <a:rPr lang="en-US" dirty="0"/>
              <a:t>Üçüncü düzey</a:t>
            </a:r>
          </a:p>
          <a:p>
            <a:pPr lvl="3"/>
            <a:r>
              <a:rPr lang="en-US" dirty="0"/>
              <a:t>Dördüncü düzey</a:t>
            </a:r>
          </a:p>
          <a:p>
            <a:pPr lvl="4"/>
            <a:r>
              <a:rPr lang="en-US" dirty="0"/>
              <a:t>Beşinci düzey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Asıl metin stillerini düzenlemek için tıklatın</a:t>
            </a:r>
          </a:p>
          <a:p>
            <a:pPr lvl="1"/>
            <a:r>
              <a:rPr lang="en-US" dirty="0"/>
              <a:t>İkinci düzey</a:t>
            </a:r>
          </a:p>
          <a:p>
            <a:pPr lvl="2"/>
            <a:r>
              <a:rPr lang="en-US" dirty="0"/>
              <a:t>Üçüncü düzey</a:t>
            </a:r>
          </a:p>
          <a:p>
            <a:pPr lvl="3"/>
            <a:r>
              <a:rPr lang="en-US" dirty="0"/>
              <a:t>Dördüncü düzey</a:t>
            </a:r>
          </a:p>
          <a:p>
            <a:pPr lvl="4"/>
            <a:r>
              <a:rPr lang="en-US" dirty="0"/>
              <a:t>Beşinci düzey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228600" y="221954"/>
            <a:ext cx="8686800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with butt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228600" y="838200"/>
            <a:ext cx="8686800" cy="5105400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Resim eklemek için simgeyi tıklatın</a:t>
            </a:r>
          </a:p>
        </p:txBody>
      </p:sp>
      <p:sp>
        <p:nvSpPr>
          <p:cNvPr id="14" name="SmartArt-Platzhalter 13"/>
          <p:cNvSpPr>
            <a:spLocks noGrp="1"/>
          </p:cNvSpPr>
          <p:nvPr>
            <p:ph type="dgm" sz="quarter" idx="12"/>
          </p:nvPr>
        </p:nvSpPr>
        <p:spPr>
          <a:xfrm>
            <a:off x="5029200" y="1905000"/>
            <a:ext cx="2971800" cy="2971800"/>
          </a:xfrm>
          <a:prstGeom prst="ellipse">
            <a:avLst/>
          </a:prstGeom>
          <a:ln>
            <a:solidFill>
              <a:srgbClr val="CD005B"/>
            </a:solidFill>
            <a:prstDash val="sysDash"/>
          </a:ln>
        </p:spPr>
        <p:txBody>
          <a:bodyPr rtlCol="0"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endParaRPr lang="de-DE" noProof="0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228600" y="221954"/>
            <a:ext cx="8686800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  <p:sp>
        <p:nvSpPr>
          <p:cNvPr id="12" name="SmartArt-Platzhalter 11"/>
          <p:cNvSpPr>
            <a:spLocks noGrp="1"/>
          </p:cNvSpPr>
          <p:nvPr>
            <p:ph type="dgm" sz="quarter" idx="11"/>
          </p:nvPr>
        </p:nvSpPr>
        <p:spPr>
          <a:xfrm>
            <a:off x="5181600" y="2057400"/>
            <a:ext cx="2667000" cy="2667000"/>
          </a:xfrm>
          <a:prstGeom prst="ellipse">
            <a:avLst/>
          </a:prstGeom>
          <a:gradFill flip="none" rotWithShape="1">
            <a:gsLst>
              <a:gs pos="0">
                <a:srgbClr val="F5B6C7">
                  <a:alpha val="84706"/>
                </a:srgbClr>
              </a:gs>
              <a:gs pos="100000">
                <a:srgbClr val="F5B6C7">
                  <a:alpha val="3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5257800" y="2133600"/>
            <a:ext cx="2514600" cy="2514600"/>
          </a:xfrm>
        </p:spPr>
        <p:txBody>
          <a:bodyPr lIns="180000" tIns="187200" rIns="180000" bIns="187200" anchor="ctr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9"/>
          <p:cNvSpPr/>
          <p:nvPr userDrawn="1"/>
        </p:nvSpPr>
        <p:spPr>
          <a:xfrm>
            <a:off x="-1981200" y="-1066800"/>
            <a:ext cx="6692900" cy="6337300"/>
          </a:xfrm>
          <a:prstGeom prst="ellipse">
            <a:avLst/>
          </a:prstGeom>
          <a:noFill/>
          <a:ln>
            <a:solidFill>
              <a:srgbClr val="F5B6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     </a:t>
            </a:r>
          </a:p>
        </p:txBody>
      </p:sp>
      <p:sp>
        <p:nvSpPr>
          <p:cNvPr id="10" name="Oval 10"/>
          <p:cNvSpPr/>
          <p:nvPr userDrawn="1"/>
        </p:nvSpPr>
        <p:spPr>
          <a:xfrm>
            <a:off x="-2133600" y="-685800"/>
            <a:ext cx="6345238" cy="6010275"/>
          </a:xfrm>
          <a:prstGeom prst="ellipse">
            <a:avLst/>
          </a:prstGeom>
          <a:noFill/>
          <a:ln>
            <a:solidFill>
              <a:srgbClr val="F5B6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     </a:t>
            </a:r>
          </a:p>
        </p:txBody>
      </p:sp>
      <p:sp>
        <p:nvSpPr>
          <p:cNvPr id="11" name="Rechteck 8"/>
          <p:cNvSpPr/>
          <p:nvPr userDrawn="1"/>
        </p:nvSpPr>
        <p:spPr>
          <a:xfrm>
            <a:off x="228600" y="4495800"/>
            <a:ext cx="8686800" cy="1447800"/>
          </a:xfrm>
          <a:prstGeom prst="rect">
            <a:avLst/>
          </a:prstGeom>
          <a:gradFill>
            <a:gsLst>
              <a:gs pos="0">
                <a:srgbClr val="F5B6C7">
                  <a:alpha val="0"/>
                </a:srgbClr>
              </a:gs>
              <a:gs pos="49000">
                <a:srgbClr val="F5B6C7"/>
              </a:gs>
              <a:gs pos="100000">
                <a:srgbClr val="F5B6C7">
                  <a:alpha val="0"/>
                </a:srgb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228600" y="221954"/>
            <a:ext cx="8686800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533400" y="990600"/>
            <a:ext cx="8077200" cy="6858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22" name="Inhaltsplatzhalter 21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8077200" cy="1295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5"/>
          </p:nvPr>
        </p:nvSpPr>
        <p:spPr>
          <a:xfrm>
            <a:off x="3276600" y="3124200"/>
            <a:ext cx="2438400" cy="2590800"/>
          </a:xfrm>
          <a:prstGeom prst="roundRect">
            <a:avLst>
              <a:gd name="adj" fmla="val 95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Resim eklemek için simgeyi tıklatın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533400" y="3124200"/>
            <a:ext cx="2438400" cy="2590800"/>
          </a:xfrm>
          <a:prstGeom prst="roundRect">
            <a:avLst>
              <a:gd name="adj" fmla="val 87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Resim eklemek için simgeyi tıklatın</a:t>
            </a:r>
          </a:p>
        </p:txBody>
      </p:sp>
      <p:sp>
        <p:nvSpPr>
          <p:cNvPr id="19" name="Bildplatzhalter 2"/>
          <p:cNvSpPr>
            <a:spLocks noGrp="1"/>
          </p:cNvSpPr>
          <p:nvPr>
            <p:ph type="pic" idx="16"/>
          </p:nvPr>
        </p:nvSpPr>
        <p:spPr>
          <a:xfrm>
            <a:off x="6019800" y="3124200"/>
            <a:ext cx="2438400" cy="2590800"/>
          </a:xfrm>
          <a:prstGeom prst="roundRect">
            <a:avLst>
              <a:gd name="adj" fmla="val 916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Resim eklemek için simgeyi tıklatın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i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 userDrawn="1"/>
        </p:nvSpPr>
        <p:spPr>
          <a:xfrm>
            <a:off x="-1981200" y="-1066800"/>
            <a:ext cx="6692900" cy="6337300"/>
          </a:xfrm>
          <a:prstGeom prst="ellipse">
            <a:avLst/>
          </a:prstGeom>
          <a:noFill/>
          <a:ln>
            <a:solidFill>
              <a:srgbClr val="F5B6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     </a:t>
            </a:r>
          </a:p>
        </p:txBody>
      </p:sp>
      <p:sp>
        <p:nvSpPr>
          <p:cNvPr id="8" name="Oval 10"/>
          <p:cNvSpPr/>
          <p:nvPr userDrawn="1"/>
        </p:nvSpPr>
        <p:spPr>
          <a:xfrm>
            <a:off x="-2133600" y="-685800"/>
            <a:ext cx="6345238" cy="6010275"/>
          </a:xfrm>
          <a:prstGeom prst="ellipse">
            <a:avLst/>
          </a:prstGeom>
          <a:noFill/>
          <a:ln>
            <a:solidFill>
              <a:srgbClr val="F5B6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     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228600" y="221954"/>
            <a:ext cx="8686800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  <p:sp>
        <p:nvSpPr>
          <p:cNvPr id="15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533400" y="990600"/>
            <a:ext cx="8153400" cy="9906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6" name="Inhaltsplatzhalter 21"/>
          <p:cNvSpPr>
            <a:spLocks noGrp="1"/>
          </p:cNvSpPr>
          <p:nvPr>
            <p:ph sz="quarter" idx="14"/>
          </p:nvPr>
        </p:nvSpPr>
        <p:spPr>
          <a:xfrm>
            <a:off x="533400" y="2209800"/>
            <a:ext cx="4343400" cy="3352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sz="quarter" idx="16"/>
          </p:nvPr>
        </p:nvSpPr>
        <p:spPr>
          <a:xfrm flipH="1" flipV="1">
            <a:off x="5181600" y="2209800"/>
            <a:ext cx="4191000" cy="2590800"/>
          </a:xfrm>
          <a:prstGeom prst="snip1Rect">
            <a:avLst>
              <a:gd name="adj" fmla="val 7940"/>
            </a:avLst>
          </a:prstGeom>
          <a:solidFill>
            <a:schemeClr val="bg1"/>
          </a:solidFill>
          <a:ln>
            <a:solidFill>
              <a:srgbClr val="F5B6C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7" name="Inhaltsplatzhalter 21"/>
          <p:cNvSpPr>
            <a:spLocks noGrp="1"/>
          </p:cNvSpPr>
          <p:nvPr>
            <p:ph sz="quarter" idx="15"/>
          </p:nvPr>
        </p:nvSpPr>
        <p:spPr>
          <a:xfrm>
            <a:off x="5334000" y="2362200"/>
            <a:ext cx="3657600" cy="2209800"/>
          </a:xfrm>
        </p:spPr>
        <p:txBody>
          <a:bodyPr>
            <a:normAutofit/>
          </a:bodyPr>
          <a:lstStyle>
            <a:lvl1pPr marL="285750" indent="-285750">
              <a:buFont typeface="Wingdings" charset="2"/>
              <a:buChar char="§"/>
              <a:defRPr sz="1400" baseline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  <a:p>
            <a:pPr lvl="1"/>
            <a:r>
              <a:rPr lang="en-US" dirty="0"/>
              <a:t>İkinci düzey</a:t>
            </a:r>
          </a:p>
          <a:p>
            <a:pPr lvl="2"/>
            <a:r>
              <a:rPr lang="en-US" dirty="0"/>
              <a:t>Üçüncü düzey</a:t>
            </a:r>
          </a:p>
          <a:p>
            <a:pPr lvl="3"/>
            <a:r>
              <a:rPr lang="en-US" dirty="0"/>
              <a:t>Dördüncü düzey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9"/>
          <p:cNvSpPr/>
          <p:nvPr userDrawn="1"/>
        </p:nvSpPr>
        <p:spPr>
          <a:xfrm>
            <a:off x="-1981200" y="-1066800"/>
            <a:ext cx="6692900" cy="6337300"/>
          </a:xfrm>
          <a:prstGeom prst="ellipse">
            <a:avLst/>
          </a:prstGeom>
          <a:noFill/>
          <a:ln>
            <a:solidFill>
              <a:srgbClr val="F5B6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     </a:t>
            </a:r>
          </a:p>
        </p:txBody>
      </p:sp>
      <p:sp>
        <p:nvSpPr>
          <p:cNvPr id="30" name="Oval 10"/>
          <p:cNvSpPr/>
          <p:nvPr userDrawn="1"/>
        </p:nvSpPr>
        <p:spPr>
          <a:xfrm>
            <a:off x="-2133600" y="-685800"/>
            <a:ext cx="6345238" cy="6010275"/>
          </a:xfrm>
          <a:prstGeom prst="ellipse">
            <a:avLst/>
          </a:prstGeom>
          <a:noFill/>
          <a:ln>
            <a:solidFill>
              <a:srgbClr val="F5B6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     </a:t>
            </a:r>
          </a:p>
        </p:txBody>
      </p:sp>
      <p:sp>
        <p:nvSpPr>
          <p:cNvPr id="72" name="SmartArt-Platzhalter 69"/>
          <p:cNvSpPr>
            <a:spLocks noGrp="1"/>
          </p:cNvSpPr>
          <p:nvPr>
            <p:ph type="dgm" sz="quarter" idx="33"/>
          </p:nvPr>
        </p:nvSpPr>
        <p:spPr>
          <a:xfrm>
            <a:off x="3581400" y="3048001"/>
            <a:ext cx="166255" cy="228600"/>
          </a:xfrm>
          <a:prstGeom prst="downArrow">
            <a:avLst/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73" name="SmartArt-Platzhalter 69"/>
          <p:cNvSpPr>
            <a:spLocks noGrp="1"/>
          </p:cNvSpPr>
          <p:nvPr>
            <p:ph type="dgm" sz="quarter" idx="34"/>
          </p:nvPr>
        </p:nvSpPr>
        <p:spPr>
          <a:xfrm>
            <a:off x="5334000" y="3048000"/>
            <a:ext cx="166255" cy="228600"/>
          </a:xfrm>
          <a:prstGeom prst="downArrow">
            <a:avLst/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74" name="SmartArt-Platzhalter 69"/>
          <p:cNvSpPr>
            <a:spLocks noGrp="1"/>
          </p:cNvSpPr>
          <p:nvPr>
            <p:ph type="dgm" sz="quarter" idx="35"/>
          </p:nvPr>
        </p:nvSpPr>
        <p:spPr>
          <a:xfrm>
            <a:off x="3581400" y="3733801"/>
            <a:ext cx="166255" cy="228600"/>
          </a:xfrm>
          <a:prstGeom prst="downArrow">
            <a:avLst/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75" name="SmartArt-Platzhalter 69"/>
          <p:cNvSpPr>
            <a:spLocks noGrp="1"/>
          </p:cNvSpPr>
          <p:nvPr>
            <p:ph type="dgm" sz="quarter" idx="36"/>
          </p:nvPr>
        </p:nvSpPr>
        <p:spPr>
          <a:xfrm>
            <a:off x="5334000" y="3733800"/>
            <a:ext cx="166255" cy="228600"/>
          </a:xfrm>
          <a:prstGeom prst="downArrow">
            <a:avLst/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76" name="SmartArt-Platzhalter 69"/>
          <p:cNvSpPr>
            <a:spLocks noGrp="1"/>
          </p:cNvSpPr>
          <p:nvPr>
            <p:ph type="dgm" sz="quarter" idx="37"/>
          </p:nvPr>
        </p:nvSpPr>
        <p:spPr>
          <a:xfrm>
            <a:off x="3581400" y="4419601"/>
            <a:ext cx="166255" cy="228600"/>
          </a:xfrm>
          <a:prstGeom prst="downArrow">
            <a:avLst/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77" name="SmartArt-Platzhalter 69"/>
          <p:cNvSpPr>
            <a:spLocks noGrp="1"/>
          </p:cNvSpPr>
          <p:nvPr>
            <p:ph type="dgm" sz="quarter" idx="38"/>
          </p:nvPr>
        </p:nvSpPr>
        <p:spPr>
          <a:xfrm>
            <a:off x="5334000" y="4419600"/>
            <a:ext cx="166255" cy="228600"/>
          </a:xfrm>
          <a:prstGeom prst="downArrow">
            <a:avLst/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70" name="SmartArt-Platzhalter 69"/>
          <p:cNvSpPr>
            <a:spLocks noGrp="1"/>
          </p:cNvSpPr>
          <p:nvPr>
            <p:ph type="dgm" sz="quarter" idx="31"/>
          </p:nvPr>
        </p:nvSpPr>
        <p:spPr>
          <a:xfrm>
            <a:off x="3581400" y="2362201"/>
            <a:ext cx="166255" cy="228600"/>
          </a:xfrm>
          <a:prstGeom prst="downArrow">
            <a:avLst/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</p:spPr>
        <p:txBody>
          <a:bodyPr rtlCol="0">
            <a:normAutofit/>
          </a:bodyPr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71" name="SmartArt-Platzhalter 69"/>
          <p:cNvSpPr>
            <a:spLocks noGrp="1"/>
          </p:cNvSpPr>
          <p:nvPr>
            <p:ph type="dgm" sz="quarter" idx="32"/>
          </p:nvPr>
        </p:nvSpPr>
        <p:spPr>
          <a:xfrm>
            <a:off x="5334000" y="2362200"/>
            <a:ext cx="166255" cy="228600"/>
          </a:xfrm>
          <a:prstGeom prst="downArrow">
            <a:avLst/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5" name="SmartArt-Platzhalter 4"/>
          <p:cNvSpPr>
            <a:spLocks noGrp="1"/>
          </p:cNvSpPr>
          <p:nvPr>
            <p:ph type="dgm" sz="quarter" idx="15"/>
          </p:nvPr>
        </p:nvSpPr>
        <p:spPr>
          <a:xfrm>
            <a:off x="2819400" y="1981200"/>
            <a:ext cx="3429000" cy="381000"/>
          </a:xfrm>
          <a:prstGeom prst="roundRect">
            <a:avLst>
              <a:gd name="adj" fmla="val 26030"/>
            </a:avLst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228600" y="221954"/>
            <a:ext cx="8686800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  <p:sp>
        <p:nvSpPr>
          <p:cNvPr id="15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533400" y="990600"/>
            <a:ext cx="8077200" cy="9906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2971800" y="2057400"/>
            <a:ext cx="3124200" cy="304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54" name="SmartArt-Platzhalter 4"/>
          <p:cNvSpPr>
            <a:spLocks noGrp="1"/>
          </p:cNvSpPr>
          <p:nvPr>
            <p:ph type="dgm" sz="quarter" idx="16"/>
          </p:nvPr>
        </p:nvSpPr>
        <p:spPr>
          <a:xfrm>
            <a:off x="2819400" y="2667000"/>
            <a:ext cx="1672683" cy="381000"/>
          </a:xfrm>
          <a:prstGeom prst="roundRect">
            <a:avLst>
              <a:gd name="adj" fmla="val 26030"/>
            </a:avLst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55" name="Inhaltsplatzhalter 2"/>
          <p:cNvSpPr>
            <a:spLocks noGrp="1"/>
          </p:cNvSpPr>
          <p:nvPr>
            <p:ph sz="quarter" idx="17"/>
          </p:nvPr>
        </p:nvSpPr>
        <p:spPr>
          <a:xfrm>
            <a:off x="2895600" y="2743200"/>
            <a:ext cx="1524000" cy="304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56" name="SmartArt-Platzhalter 4"/>
          <p:cNvSpPr>
            <a:spLocks noGrp="1"/>
          </p:cNvSpPr>
          <p:nvPr>
            <p:ph type="dgm" sz="quarter" idx="18"/>
          </p:nvPr>
        </p:nvSpPr>
        <p:spPr>
          <a:xfrm>
            <a:off x="4572000" y="2667000"/>
            <a:ext cx="1672683" cy="381000"/>
          </a:xfrm>
          <a:prstGeom prst="roundRect">
            <a:avLst>
              <a:gd name="adj" fmla="val 26030"/>
            </a:avLst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57" name="Inhaltsplatzhalter 2"/>
          <p:cNvSpPr>
            <a:spLocks noGrp="1"/>
          </p:cNvSpPr>
          <p:nvPr>
            <p:ph sz="quarter" idx="19"/>
          </p:nvPr>
        </p:nvSpPr>
        <p:spPr>
          <a:xfrm>
            <a:off x="4648200" y="2743200"/>
            <a:ext cx="1524000" cy="304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58" name="SmartArt-Platzhalter 4"/>
          <p:cNvSpPr>
            <a:spLocks noGrp="1"/>
          </p:cNvSpPr>
          <p:nvPr>
            <p:ph type="dgm" sz="quarter" idx="20"/>
          </p:nvPr>
        </p:nvSpPr>
        <p:spPr>
          <a:xfrm>
            <a:off x="2819400" y="3352800"/>
            <a:ext cx="1672683" cy="381000"/>
          </a:xfrm>
          <a:prstGeom prst="roundRect">
            <a:avLst>
              <a:gd name="adj" fmla="val 26030"/>
            </a:avLst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59" name="Inhaltsplatzhalter 2"/>
          <p:cNvSpPr>
            <a:spLocks noGrp="1"/>
          </p:cNvSpPr>
          <p:nvPr>
            <p:ph sz="quarter" idx="21"/>
          </p:nvPr>
        </p:nvSpPr>
        <p:spPr>
          <a:xfrm>
            <a:off x="2895600" y="3429000"/>
            <a:ext cx="1524000" cy="304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60" name="SmartArt-Platzhalter 4"/>
          <p:cNvSpPr>
            <a:spLocks noGrp="1"/>
          </p:cNvSpPr>
          <p:nvPr>
            <p:ph type="dgm" sz="quarter" idx="22"/>
          </p:nvPr>
        </p:nvSpPr>
        <p:spPr>
          <a:xfrm>
            <a:off x="4572000" y="3352800"/>
            <a:ext cx="1672683" cy="381000"/>
          </a:xfrm>
          <a:prstGeom prst="roundRect">
            <a:avLst>
              <a:gd name="adj" fmla="val 26030"/>
            </a:avLst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1" name="Inhaltsplatzhalter 2"/>
          <p:cNvSpPr>
            <a:spLocks noGrp="1"/>
          </p:cNvSpPr>
          <p:nvPr>
            <p:ph sz="quarter" idx="23"/>
          </p:nvPr>
        </p:nvSpPr>
        <p:spPr>
          <a:xfrm>
            <a:off x="4648200" y="3429000"/>
            <a:ext cx="1524000" cy="304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62" name="SmartArt-Platzhalter 4"/>
          <p:cNvSpPr>
            <a:spLocks noGrp="1"/>
          </p:cNvSpPr>
          <p:nvPr>
            <p:ph type="dgm" sz="quarter" idx="24"/>
          </p:nvPr>
        </p:nvSpPr>
        <p:spPr>
          <a:xfrm>
            <a:off x="2819400" y="4038600"/>
            <a:ext cx="1672683" cy="381000"/>
          </a:xfrm>
          <a:prstGeom prst="roundRect">
            <a:avLst>
              <a:gd name="adj" fmla="val 26030"/>
            </a:avLst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3" name="Inhaltsplatzhalter 2"/>
          <p:cNvSpPr>
            <a:spLocks noGrp="1"/>
          </p:cNvSpPr>
          <p:nvPr>
            <p:ph sz="quarter" idx="25"/>
          </p:nvPr>
        </p:nvSpPr>
        <p:spPr>
          <a:xfrm>
            <a:off x="2895600" y="4114800"/>
            <a:ext cx="1524000" cy="304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64" name="SmartArt-Platzhalter 4"/>
          <p:cNvSpPr>
            <a:spLocks noGrp="1"/>
          </p:cNvSpPr>
          <p:nvPr>
            <p:ph type="dgm" sz="quarter" idx="26"/>
          </p:nvPr>
        </p:nvSpPr>
        <p:spPr>
          <a:xfrm>
            <a:off x="4572000" y="4038600"/>
            <a:ext cx="1672683" cy="381000"/>
          </a:xfrm>
          <a:prstGeom prst="roundRect">
            <a:avLst>
              <a:gd name="adj" fmla="val 26030"/>
            </a:avLst>
          </a:prstGeom>
          <a:gradFill flip="none" rotWithShape="1">
            <a:gsLst>
              <a:gs pos="0">
                <a:srgbClr val="CD005B"/>
              </a:gs>
              <a:gs pos="100000">
                <a:srgbClr val="CD005B"/>
              </a:gs>
            </a:gsLst>
            <a:lin ang="0" scaled="1"/>
            <a:tileRect/>
          </a:gra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5" name="Inhaltsplatzhalter 2"/>
          <p:cNvSpPr>
            <a:spLocks noGrp="1"/>
          </p:cNvSpPr>
          <p:nvPr>
            <p:ph sz="quarter" idx="27"/>
          </p:nvPr>
        </p:nvSpPr>
        <p:spPr>
          <a:xfrm>
            <a:off x="4648200" y="4114800"/>
            <a:ext cx="1524000" cy="304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66" name="SmartArt-Platzhalter 4"/>
          <p:cNvSpPr>
            <a:spLocks noGrp="1"/>
          </p:cNvSpPr>
          <p:nvPr>
            <p:ph type="dgm" sz="quarter" idx="28"/>
          </p:nvPr>
        </p:nvSpPr>
        <p:spPr>
          <a:xfrm>
            <a:off x="2667000" y="4724400"/>
            <a:ext cx="3810000" cy="381000"/>
          </a:xfrm>
          <a:prstGeom prst="roundRect">
            <a:avLst>
              <a:gd name="adj" fmla="val 26030"/>
            </a:avLst>
          </a:prstGeom>
          <a:solidFill>
            <a:schemeClr val="bg1"/>
          </a:solidFill>
          <a:ln w="15875">
            <a:solidFill>
              <a:srgbClr val="CD005B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7" name="Inhaltsplatzhalter 2"/>
          <p:cNvSpPr>
            <a:spLocks noGrp="1"/>
          </p:cNvSpPr>
          <p:nvPr>
            <p:ph sz="quarter" idx="29"/>
          </p:nvPr>
        </p:nvSpPr>
        <p:spPr>
          <a:xfrm>
            <a:off x="2743200" y="4800600"/>
            <a:ext cx="3657600" cy="304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CD005B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8" name="SmartArt-Platzhalter 7"/>
          <p:cNvSpPr>
            <a:spLocks noGrp="1"/>
          </p:cNvSpPr>
          <p:nvPr>
            <p:ph type="dgm" sz="quarter" idx="30"/>
          </p:nvPr>
        </p:nvSpPr>
        <p:spPr>
          <a:xfrm>
            <a:off x="4495800" y="2362200"/>
            <a:ext cx="46038" cy="228600"/>
          </a:xfrm>
        </p:spPr>
        <p:txBody>
          <a:bodyPr rtlCol="0"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de-DE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9"/>
          <p:cNvSpPr/>
          <p:nvPr userDrawn="1"/>
        </p:nvSpPr>
        <p:spPr>
          <a:xfrm>
            <a:off x="4800600" y="-990600"/>
            <a:ext cx="6692900" cy="6337300"/>
          </a:xfrm>
          <a:prstGeom prst="ellipse">
            <a:avLst/>
          </a:prstGeom>
          <a:noFill/>
          <a:ln>
            <a:solidFill>
              <a:srgbClr val="F5B6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     </a:t>
            </a:r>
          </a:p>
        </p:txBody>
      </p:sp>
      <p:sp>
        <p:nvSpPr>
          <p:cNvPr id="18" name="Oval 10"/>
          <p:cNvSpPr/>
          <p:nvPr userDrawn="1"/>
        </p:nvSpPr>
        <p:spPr>
          <a:xfrm>
            <a:off x="5105400" y="-838200"/>
            <a:ext cx="6345238" cy="6010275"/>
          </a:xfrm>
          <a:prstGeom prst="ellipse">
            <a:avLst/>
          </a:prstGeom>
          <a:noFill/>
          <a:ln>
            <a:solidFill>
              <a:srgbClr val="F5B6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     </a:t>
            </a:r>
          </a:p>
        </p:txBody>
      </p:sp>
      <p:sp>
        <p:nvSpPr>
          <p:cNvPr id="4" name="SmartArt-Platzhalter 3"/>
          <p:cNvSpPr>
            <a:spLocks noGrp="1"/>
          </p:cNvSpPr>
          <p:nvPr>
            <p:ph type="dgm" sz="quarter" idx="14"/>
          </p:nvPr>
        </p:nvSpPr>
        <p:spPr>
          <a:xfrm>
            <a:off x="533400" y="4572000"/>
            <a:ext cx="2514600" cy="838200"/>
          </a:xfrm>
          <a:prstGeom prst="homePlate">
            <a:avLst>
              <a:gd name="adj" fmla="val 48788"/>
            </a:avLst>
          </a:prstGeom>
          <a:gradFill flip="none" rotWithShape="1">
            <a:gsLst>
              <a:gs pos="0">
                <a:srgbClr val="CD005B">
                  <a:alpha val="85000"/>
                </a:srgbClr>
              </a:gs>
              <a:gs pos="100000">
                <a:srgbClr val="CD005B">
                  <a:alpha val="77000"/>
                </a:srgbClr>
              </a:gs>
            </a:gsLst>
            <a:lin ang="0" scaled="1"/>
            <a:tileRect/>
          </a:gra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SmartArt grafiği eklemek için simgeyi tıklatın</a:t>
            </a:r>
            <a:endParaRPr lang="de-DE" noProof="0" dirty="0"/>
          </a:p>
        </p:txBody>
      </p:sp>
      <p:sp>
        <p:nvSpPr>
          <p:cNvPr id="35" name="SmartArt-Platzhalter 3"/>
          <p:cNvSpPr>
            <a:spLocks noGrp="1"/>
          </p:cNvSpPr>
          <p:nvPr>
            <p:ph type="dgm" sz="quarter" idx="15"/>
          </p:nvPr>
        </p:nvSpPr>
        <p:spPr>
          <a:xfrm>
            <a:off x="2743200" y="4572000"/>
            <a:ext cx="2514600" cy="838200"/>
          </a:xfrm>
          <a:prstGeom prst="chevron">
            <a:avLst/>
          </a:prstGeom>
          <a:gradFill flip="none" rotWithShape="1">
            <a:gsLst>
              <a:gs pos="0">
                <a:srgbClr val="CD005B">
                  <a:alpha val="85000"/>
                </a:srgbClr>
              </a:gs>
              <a:gs pos="100000">
                <a:srgbClr val="CD005B">
                  <a:alpha val="77000"/>
                </a:srgbClr>
              </a:gs>
            </a:gsLst>
            <a:lin ang="0" scaled="1"/>
            <a:tileRect/>
          </a:gradFill>
        </p:spPr>
        <p:txBody>
          <a:bodyPr rtlCol="0" anchor="ctr">
            <a:normAutofit/>
          </a:bodyPr>
          <a:lstStyle>
            <a:lvl1pPr>
              <a:defRPr lang="de-DE" sz="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SmartArt grafiği eklemek için simgeyi tıklatın</a:t>
            </a:r>
            <a:endParaRPr lang="de-DE" noProof="0" dirty="0"/>
          </a:p>
        </p:txBody>
      </p:sp>
      <p:sp>
        <p:nvSpPr>
          <p:cNvPr id="36" name="SmartArt-Platzhalter 3"/>
          <p:cNvSpPr>
            <a:spLocks noGrp="1"/>
          </p:cNvSpPr>
          <p:nvPr>
            <p:ph type="dgm" sz="quarter" idx="16"/>
          </p:nvPr>
        </p:nvSpPr>
        <p:spPr>
          <a:xfrm>
            <a:off x="4953000" y="4572000"/>
            <a:ext cx="2514600" cy="838200"/>
          </a:xfrm>
          <a:prstGeom prst="chevron">
            <a:avLst/>
          </a:prstGeom>
          <a:gradFill flip="none" rotWithShape="1">
            <a:gsLst>
              <a:gs pos="0">
                <a:srgbClr val="CD005B">
                  <a:alpha val="85000"/>
                </a:srgbClr>
              </a:gs>
              <a:gs pos="100000">
                <a:srgbClr val="CD005B">
                  <a:alpha val="77000"/>
                </a:srgbClr>
              </a:gs>
            </a:gsLst>
            <a:lin ang="0" scaled="1"/>
            <a:tileRect/>
          </a:gradFill>
        </p:spPr>
        <p:txBody>
          <a:bodyPr rtlCol="0" anchor="ctr">
            <a:normAutofit/>
          </a:bodyPr>
          <a:lstStyle>
            <a:lvl1pPr>
              <a:defRPr lang="de-DE" sz="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SmartArt grafiği eklemek için simgeyi tıklatın</a:t>
            </a:r>
            <a:endParaRPr lang="de-DE" noProof="0" dirty="0"/>
          </a:p>
        </p:txBody>
      </p:sp>
      <p:sp>
        <p:nvSpPr>
          <p:cNvPr id="37" name="SmartArt-Platzhalter 3"/>
          <p:cNvSpPr>
            <a:spLocks noGrp="1"/>
          </p:cNvSpPr>
          <p:nvPr>
            <p:ph type="dgm" sz="quarter" idx="17"/>
          </p:nvPr>
        </p:nvSpPr>
        <p:spPr>
          <a:xfrm>
            <a:off x="7162800" y="4572000"/>
            <a:ext cx="838200" cy="838200"/>
          </a:xfrm>
          <a:prstGeom prst="chevron">
            <a:avLst>
              <a:gd name="adj" fmla="val 50151"/>
            </a:avLst>
          </a:prstGeom>
          <a:gradFill flip="none" rotWithShape="1">
            <a:gsLst>
              <a:gs pos="0">
                <a:srgbClr val="CD005B">
                  <a:alpha val="85000"/>
                </a:srgbClr>
              </a:gs>
              <a:gs pos="100000">
                <a:srgbClr val="CD005B">
                  <a:alpha val="77000"/>
                </a:srgbClr>
              </a:gs>
            </a:gsLst>
            <a:lin ang="0" scaled="1"/>
            <a:tileRect/>
          </a:gradFill>
        </p:spPr>
        <p:txBody>
          <a:bodyPr rtlCol="0" anchor="ctr">
            <a:normAutofit/>
          </a:bodyPr>
          <a:lstStyle>
            <a:lvl1pPr>
              <a:defRPr lang="de-DE" sz="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SmartArt grafiği eklemek için simgeyi tıklatın</a:t>
            </a:r>
            <a:endParaRPr lang="de-DE" noProof="0" dirty="0"/>
          </a:p>
        </p:txBody>
      </p:sp>
      <p:sp>
        <p:nvSpPr>
          <p:cNvPr id="38" name="SmartArt-Platzhalter 3"/>
          <p:cNvSpPr>
            <a:spLocks noGrp="1"/>
          </p:cNvSpPr>
          <p:nvPr>
            <p:ph type="dgm" sz="quarter" idx="18"/>
          </p:nvPr>
        </p:nvSpPr>
        <p:spPr>
          <a:xfrm>
            <a:off x="7696200" y="4572000"/>
            <a:ext cx="685800" cy="838200"/>
          </a:xfrm>
          <a:prstGeom prst="chevron">
            <a:avLst>
              <a:gd name="adj" fmla="val 62003"/>
            </a:avLst>
          </a:prstGeom>
          <a:gradFill flip="none" rotWithShape="1">
            <a:gsLst>
              <a:gs pos="0">
                <a:srgbClr val="CD005B">
                  <a:alpha val="85000"/>
                </a:srgbClr>
              </a:gs>
              <a:gs pos="100000">
                <a:srgbClr val="CD005B">
                  <a:alpha val="77000"/>
                </a:srgbClr>
              </a:gs>
            </a:gsLst>
            <a:lin ang="0" scaled="1"/>
            <a:tileRect/>
          </a:gradFill>
        </p:spPr>
        <p:txBody>
          <a:bodyPr rtlCol="0" anchor="ctr">
            <a:normAutofit/>
          </a:bodyPr>
          <a:lstStyle>
            <a:lvl1pPr>
              <a:defRPr lang="de-DE" sz="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SmartArt grafiği eklemek için simgeyi tıklatın</a:t>
            </a:r>
            <a:endParaRPr lang="de-DE" noProof="0" dirty="0"/>
          </a:p>
        </p:txBody>
      </p:sp>
      <p:sp>
        <p:nvSpPr>
          <p:cNvPr id="39" name="SmartArt-Platzhalter 3"/>
          <p:cNvSpPr>
            <a:spLocks noGrp="1"/>
          </p:cNvSpPr>
          <p:nvPr>
            <p:ph type="dgm" sz="quarter" idx="19"/>
          </p:nvPr>
        </p:nvSpPr>
        <p:spPr>
          <a:xfrm>
            <a:off x="8077200" y="4572000"/>
            <a:ext cx="457200" cy="838200"/>
          </a:xfrm>
          <a:prstGeom prst="chevron">
            <a:avLst>
              <a:gd name="adj" fmla="val 84225"/>
            </a:avLst>
          </a:prstGeom>
          <a:gradFill flip="none" rotWithShape="1">
            <a:gsLst>
              <a:gs pos="0">
                <a:srgbClr val="CD005B">
                  <a:alpha val="85000"/>
                </a:srgbClr>
              </a:gs>
              <a:gs pos="100000">
                <a:srgbClr val="CD005B">
                  <a:alpha val="77000"/>
                </a:srgbClr>
              </a:gs>
            </a:gsLst>
            <a:lin ang="0" scaled="1"/>
            <a:tileRect/>
          </a:gradFill>
        </p:spPr>
        <p:txBody>
          <a:bodyPr rtlCol="0" anchor="ctr">
            <a:normAutofit/>
          </a:bodyPr>
          <a:lstStyle>
            <a:lvl1pPr>
              <a:defRPr lang="de-DE" sz="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SmartArt grafiği eklemek için simgeyi tıklatın</a:t>
            </a:r>
            <a:endParaRPr lang="de-DE" noProof="0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238125" y="221954"/>
            <a:ext cx="8677275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  <p:sp>
        <p:nvSpPr>
          <p:cNvPr id="15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533400" y="990600"/>
            <a:ext cx="7772400" cy="6096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40" name="Inhaltsplatzhalter 21"/>
          <p:cNvSpPr>
            <a:spLocks noGrp="1"/>
          </p:cNvSpPr>
          <p:nvPr>
            <p:ph sz="quarter" idx="20"/>
          </p:nvPr>
        </p:nvSpPr>
        <p:spPr>
          <a:xfrm>
            <a:off x="533400" y="1905000"/>
            <a:ext cx="7772400" cy="228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quarter" idx="21"/>
          </p:nvPr>
        </p:nvSpPr>
        <p:spPr>
          <a:xfrm>
            <a:off x="533400" y="4800600"/>
            <a:ext cx="2286000" cy="381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22"/>
          </p:nvPr>
        </p:nvSpPr>
        <p:spPr>
          <a:xfrm>
            <a:off x="3200400" y="4800600"/>
            <a:ext cx="1981200" cy="381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quarter" idx="23"/>
          </p:nvPr>
        </p:nvSpPr>
        <p:spPr>
          <a:xfrm>
            <a:off x="5334000" y="4800600"/>
            <a:ext cx="1981200" cy="381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109"/>
          <p:cNvSpPr/>
          <p:nvPr userDrawn="1"/>
        </p:nvSpPr>
        <p:spPr>
          <a:xfrm>
            <a:off x="-1217613" y="3122613"/>
            <a:ext cx="4662488" cy="4416425"/>
          </a:xfrm>
          <a:prstGeom prst="ellipse">
            <a:avLst/>
          </a:prstGeom>
          <a:noFill/>
          <a:ln>
            <a:solidFill>
              <a:srgbClr val="F5B6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     </a:t>
            </a:r>
          </a:p>
        </p:txBody>
      </p:sp>
      <p:sp>
        <p:nvSpPr>
          <p:cNvPr id="49" name="Oval 110"/>
          <p:cNvSpPr/>
          <p:nvPr userDrawn="1"/>
        </p:nvSpPr>
        <p:spPr>
          <a:xfrm>
            <a:off x="-1143000" y="3352800"/>
            <a:ext cx="4421188" cy="4187825"/>
          </a:xfrm>
          <a:prstGeom prst="ellipse">
            <a:avLst/>
          </a:prstGeom>
          <a:noFill/>
          <a:ln>
            <a:solidFill>
              <a:srgbClr val="F5B6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     </a:t>
            </a:r>
          </a:p>
        </p:txBody>
      </p:sp>
      <p:pic>
        <p:nvPicPr>
          <p:cNvPr id="50" name="Bild 8" descr="Firmengeschichte.png"/>
          <p:cNvPicPr>
            <a:picLocks noChangeAspect="1"/>
          </p:cNvPicPr>
          <p:nvPr userDrawn="1"/>
        </p:nvPicPr>
        <p:blipFill>
          <a:blip r:embed="rId2" cstate="print"/>
          <a:srcRect b="92757"/>
          <a:stretch>
            <a:fillRect/>
          </a:stretch>
        </p:blipFill>
        <p:spPr bwMode="auto">
          <a:xfrm>
            <a:off x="0" y="121920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Bild 111" descr="wassertropfe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6219085">
            <a:off x="1273176" y="5116512"/>
            <a:ext cx="143351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228600" y="221954"/>
            <a:ext cx="8686800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457200" y="1905000"/>
            <a:ext cx="1219200" cy="609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2133600" y="16002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2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2133600" y="1905000"/>
            <a:ext cx="1219200" cy="609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25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133600" y="25908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26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2133600" y="2895600"/>
            <a:ext cx="1219200" cy="68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30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2133600" y="35052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31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2133600" y="3810000"/>
            <a:ext cx="1219200" cy="68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35" name="Textplatzhalter 13"/>
          <p:cNvSpPr>
            <a:spLocks noGrp="1"/>
          </p:cNvSpPr>
          <p:nvPr>
            <p:ph type="body" sz="quarter" idx="18"/>
          </p:nvPr>
        </p:nvSpPr>
        <p:spPr>
          <a:xfrm>
            <a:off x="457200" y="25908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36" name="Textplatzhalter 13"/>
          <p:cNvSpPr>
            <a:spLocks noGrp="1"/>
          </p:cNvSpPr>
          <p:nvPr>
            <p:ph type="body" sz="quarter" idx="19"/>
          </p:nvPr>
        </p:nvSpPr>
        <p:spPr>
          <a:xfrm>
            <a:off x="457200" y="2895600"/>
            <a:ext cx="1219200" cy="68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40" name="Textplatzhalter 13"/>
          <p:cNvSpPr>
            <a:spLocks noGrp="1"/>
          </p:cNvSpPr>
          <p:nvPr>
            <p:ph type="body" sz="quarter" idx="20"/>
          </p:nvPr>
        </p:nvSpPr>
        <p:spPr>
          <a:xfrm>
            <a:off x="457200" y="35052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41" name="Textplatzhalter 13"/>
          <p:cNvSpPr>
            <a:spLocks noGrp="1"/>
          </p:cNvSpPr>
          <p:nvPr>
            <p:ph type="body" sz="quarter" idx="21"/>
          </p:nvPr>
        </p:nvSpPr>
        <p:spPr>
          <a:xfrm>
            <a:off x="457200" y="3810000"/>
            <a:ext cx="1219200" cy="68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53" name="Textplatzhalter 13"/>
          <p:cNvSpPr>
            <a:spLocks noGrp="1"/>
          </p:cNvSpPr>
          <p:nvPr>
            <p:ph type="body" sz="quarter" idx="22"/>
          </p:nvPr>
        </p:nvSpPr>
        <p:spPr>
          <a:xfrm>
            <a:off x="3886200" y="16002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54" name="Textplatzhalter 13"/>
          <p:cNvSpPr>
            <a:spLocks noGrp="1"/>
          </p:cNvSpPr>
          <p:nvPr>
            <p:ph type="body" sz="quarter" idx="23"/>
          </p:nvPr>
        </p:nvSpPr>
        <p:spPr>
          <a:xfrm>
            <a:off x="3886200" y="1905000"/>
            <a:ext cx="1219200" cy="609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55" name="Textplatzhalter 13"/>
          <p:cNvSpPr>
            <a:spLocks noGrp="1"/>
          </p:cNvSpPr>
          <p:nvPr>
            <p:ph type="body" sz="quarter" idx="24"/>
          </p:nvPr>
        </p:nvSpPr>
        <p:spPr>
          <a:xfrm>
            <a:off x="3886200" y="25908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56" name="Textplatzhalter 13"/>
          <p:cNvSpPr>
            <a:spLocks noGrp="1"/>
          </p:cNvSpPr>
          <p:nvPr>
            <p:ph type="body" sz="quarter" idx="25"/>
          </p:nvPr>
        </p:nvSpPr>
        <p:spPr>
          <a:xfrm>
            <a:off x="3886200" y="2895600"/>
            <a:ext cx="1219200" cy="68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60" name="Textplatzhalter 13"/>
          <p:cNvSpPr>
            <a:spLocks noGrp="1"/>
          </p:cNvSpPr>
          <p:nvPr>
            <p:ph type="body" sz="quarter" idx="26"/>
          </p:nvPr>
        </p:nvSpPr>
        <p:spPr>
          <a:xfrm>
            <a:off x="3886200" y="35052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61" name="Textplatzhalter 13"/>
          <p:cNvSpPr>
            <a:spLocks noGrp="1"/>
          </p:cNvSpPr>
          <p:nvPr>
            <p:ph type="body" sz="quarter" idx="27"/>
          </p:nvPr>
        </p:nvSpPr>
        <p:spPr>
          <a:xfrm>
            <a:off x="3886200" y="3810000"/>
            <a:ext cx="1219200" cy="68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83" name="Textplatzhalter 13"/>
          <p:cNvSpPr>
            <a:spLocks noGrp="1"/>
          </p:cNvSpPr>
          <p:nvPr>
            <p:ph type="body" sz="quarter" idx="28"/>
          </p:nvPr>
        </p:nvSpPr>
        <p:spPr>
          <a:xfrm>
            <a:off x="5638800" y="16002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84" name="Textplatzhalter 13"/>
          <p:cNvSpPr>
            <a:spLocks noGrp="1"/>
          </p:cNvSpPr>
          <p:nvPr>
            <p:ph type="body" sz="quarter" idx="29"/>
          </p:nvPr>
        </p:nvSpPr>
        <p:spPr>
          <a:xfrm>
            <a:off x="5638800" y="1905000"/>
            <a:ext cx="1219200" cy="609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85" name="Textplatzhalter 13"/>
          <p:cNvSpPr>
            <a:spLocks noGrp="1"/>
          </p:cNvSpPr>
          <p:nvPr>
            <p:ph type="body" sz="quarter" idx="30"/>
          </p:nvPr>
        </p:nvSpPr>
        <p:spPr>
          <a:xfrm>
            <a:off x="5638800" y="25908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86" name="Textplatzhalter 13"/>
          <p:cNvSpPr>
            <a:spLocks noGrp="1"/>
          </p:cNvSpPr>
          <p:nvPr>
            <p:ph type="body" sz="quarter" idx="31"/>
          </p:nvPr>
        </p:nvSpPr>
        <p:spPr>
          <a:xfrm>
            <a:off x="5638800" y="2895600"/>
            <a:ext cx="1219200" cy="68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90" name="Textplatzhalter 13"/>
          <p:cNvSpPr>
            <a:spLocks noGrp="1"/>
          </p:cNvSpPr>
          <p:nvPr>
            <p:ph type="body" sz="quarter" idx="32"/>
          </p:nvPr>
        </p:nvSpPr>
        <p:spPr>
          <a:xfrm>
            <a:off x="5638800" y="35052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91" name="Textplatzhalter 13"/>
          <p:cNvSpPr>
            <a:spLocks noGrp="1"/>
          </p:cNvSpPr>
          <p:nvPr>
            <p:ph type="body" sz="quarter" idx="33"/>
          </p:nvPr>
        </p:nvSpPr>
        <p:spPr>
          <a:xfrm>
            <a:off x="5638800" y="3810000"/>
            <a:ext cx="1219200" cy="68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98" name="Textplatzhalter 13"/>
          <p:cNvSpPr>
            <a:spLocks noGrp="1"/>
          </p:cNvSpPr>
          <p:nvPr>
            <p:ph type="body" sz="quarter" idx="34"/>
          </p:nvPr>
        </p:nvSpPr>
        <p:spPr>
          <a:xfrm>
            <a:off x="7315200" y="16002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99" name="Textplatzhalter 13"/>
          <p:cNvSpPr>
            <a:spLocks noGrp="1"/>
          </p:cNvSpPr>
          <p:nvPr>
            <p:ph type="body" sz="quarter" idx="35"/>
          </p:nvPr>
        </p:nvSpPr>
        <p:spPr>
          <a:xfrm>
            <a:off x="7315200" y="1905000"/>
            <a:ext cx="1219200" cy="609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00" name="Textplatzhalter 13"/>
          <p:cNvSpPr>
            <a:spLocks noGrp="1"/>
          </p:cNvSpPr>
          <p:nvPr>
            <p:ph type="body" sz="quarter" idx="36"/>
          </p:nvPr>
        </p:nvSpPr>
        <p:spPr>
          <a:xfrm>
            <a:off x="7315200" y="25908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01" name="Textplatzhalter 13"/>
          <p:cNvSpPr>
            <a:spLocks noGrp="1"/>
          </p:cNvSpPr>
          <p:nvPr>
            <p:ph type="body" sz="quarter" idx="37"/>
          </p:nvPr>
        </p:nvSpPr>
        <p:spPr>
          <a:xfrm>
            <a:off x="7315200" y="2895600"/>
            <a:ext cx="1219200" cy="68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05" name="Textplatzhalter 13"/>
          <p:cNvSpPr>
            <a:spLocks noGrp="1"/>
          </p:cNvSpPr>
          <p:nvPr>
            <p:ph type="body" sz="quarter" idx="38"/>
          </p:nvPr>
        </p:nvSpPr>
        <p:spPr>
          <a:xfrm>
            <a:off x="7315200" y="3505200"/>
            <a:ext cx="1524000" cy="30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06" name="Textplatzhalter 13"/>
          <p:cNvSpPr>
            <a:spLocks noGrp="1"/>
          </p:cNvSpPr>
          <p:nvPr>
            <p:ph type="body" sz="quarter" idx="39"/>
          </p:nvPr>
        </p:nvSpPr>
        <p:spPr>
          <a:xfrm>
            <a:off x="7315200" y="3810000"/>
            <a:ext cx="1219200" cy="68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114" name="SmartArt-Platzhalter 113"/>
          <p:cNvSpPr>
            <a:spLocks noGrp="1"/>
          </p:cNvSpPr>
          <p:nvPr>
            <p:ph type="dgm" sz="quarter" idx="40"/>
          </p:nvPr>
        </p:nvSpPr>
        <p:spPr>
          <a:xfrm>
            <a:off x="304800" y="16764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18" name="SmartArt-Platzhalter 113"/>
          <p:cNvSpPr>
            <a:spLocks noGrp="1"/>
          </p:cNvSpPr>
          <p:nvPr>
            <p:ph type="dgm" sz="quarter" idx="41"/>
          </p:nvPr>
        </p:nvSpPr>
        <p:spPr>
          <a:xfrm>
            <a:off x="304800" y="26670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19" name="SmartArt-Platzhalter 113"/>
          <p:cNvSpPr>
            <a:spLocks noGrp="1"/>
          </p:cNvSpPr>
          <p:nvPr>
            <p:ph type="dgm" sz="quarter" idx="42"/>
          </p:nvPr>
        </p:nvSpPr>
        <p:spPr>
          <a:xfrm>
            <a:off x="304800" y="35814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1" name="SmartArt-Platzhalter 113"/>
          <p:cNvSpPr>
            <a:spLocks noGrp="1"/>
          </p:cNvSpPr>
          <p:nvPr>
            <p:ph type="dgm" sz="quarter" idx="43"/>
          </p:nvPr>
        </p:nvSpPr>
        <p:spPr>
          <a:xfrm>
            <a:off x="2057400" y="16764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2" name="SmartArt-Platzhalter 113"/>
          <p:cNvSpPr>
            <a:spLocks noGrp="1"/>
          </p:cNvSpPr>
          <p:nvPr>
            <p:ph type="dgm" sz="quarter" idx="44"/>
          </p:nvPr>
        </p:nvSpPr>
        <p:spPr>
          <a:xfrm>
            <a:off x="2057400" y="26670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3" name="SmartArt-Platzhalter 113"/>
          <p:cNvSpPr>
            <a:spLocks noGrp="1"/>
          </p:cNvSpPr>
          <p:nvPr>
            <p:ph type="dgm" sz="quarter" idx="45"/>
          </p:nvPr>
        </p:nvSpPr>
        <p:spPr>
          <a:xfrm>
            <a:off x="2057400" y="35814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4" name="SmartArt-Platzhalter 113"/>
          <p:cNvSpPr>
            <a:spLocks noGrp="1"/>
          </p:cNvSpPr>
          <p:nvPr>
            <p:ph type="dgm" sz="quarter" idx="46"/>
          </p:nvPr>
        </p:nvSpPr>
        <p:spPr>
          <a:xfrm>
            <a:off x="3774600" y="16764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5" name="SmartArt-Platzhalter 113"/>
          <p:cNvSpPr>
            <a:spLocks noGrp="1"/>
          </p:cNvSpPr>
          <p:nvPr>
            <p:ph type="dgm" sz="quarter" idx="47"/>
          </p:nvPr>
        </p:nvSpPr>
        <p:spPr>
          <a:xfrm>
            <a:off x="3774600" y="26670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6" name="SmartArt-Platzhalter 113"/>
          <p:cNvSpPr>
            <a:spLocks noGrp="1"/>
          </p:cNvSpPr>
          <p:nvPr>
            <p:ph type="dgm" sz="quarter" idx="48"/>
          </p:nvPr>
        </p:nvSpPr>
        <p:spPr>
          <a:xfrm>
            <a:off x="3774600" y="35814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3" name="SmartArt-Platzhalter 113"/>
          <p:cNvSpPr>
            <a:spLocks noGrp="1"/>
          </p:cNvSpPr>
          <p:nvPr>
            <p:ph type="dgm" sz="quarter" idx="49"/>
          </p:nvPr>
        </p:nvSpPr>
        <p:spPr>
          <a:xfrm>
            <a:off x="5486400" y="16764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4" name="SmartArt-Platzhalter 113"/>
          <p:cNvSpPr>
            <a:spLocks noGrp="1"/>
          </p:cNvSpPr>
          <p:nvPr>
            <p:ph type="dgm" sz="quarter" idx="50"/>
          </p:nvPr>
        </p:nvSpPr>
        <p:spPr>
          <a:xfrm>
            <a:off x="5486400" y="26670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5" name="SmartArt-Platzhalter 113"/>
          <p:cNvSpPr>
            <a:spLocks noGrp="1"/>
          </p:cNvSpPr>
          <p:nvPr>
            <p:ph type="dgm" sz="quarter" idx="51"/>
          </p:nvPr>
        </p:nvSpPr>
        <p:spPr>
          <a:xfrm>
            <a:off x="5486400" y="35814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6" name="SmartArt-Platzhalter 113"/>
          <p:cNvSpPr>
            <a:spLocks noGrp="1"/>
          </p:cNvSpPr>
          <p:nvPr>
            <p:ph type="dgm" sz="quarter" idx="52"/>
          </p:nvPr>
        </p:nvSpPr>
        <p:spPr>
          <a:xfrm>
            <a:off x="7203600" y="16764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7" name="SmartArt-Platzhalter 113"/>
          <p:cNvSpPr>
            <a:spLocks noGrp="1"/>
          </p:cNvSpPr>
          <p:nvPr>
            <p:ph type="dgm" sz="quarter" idx="53"/>
          </p:nvPr>
        </p:nvSpPr>
        <p:spPr>
          <a:xfrm>
            <a:off x="7203600" y="26670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8" name="SmartArt-Platzhalter 113"/>
          <p:cNvSpPr>
            <a:spLocks noGrp="1"/>
          </p:cNvSpPr>
          <p:nvPr>
            <p:ph type="dgm" sz="quarter" idx="54"/>
          </p:nvPr>
        </p:nvSpPr>
        <p:spPr>
          <a:xfrm>
            <a:off x="7203600" y="3581400"/>
            <a:ext cx="111600" cy="111600"/>
          </a:xfrm>
          <a:gradFill flip="none" rotWithShape="1">
            <a:gsLst>
              <a:gs pos="0">
                <a:srgbClr val="CD005B">
                  <a:tint val="66000"/>
                  <a:satMod val="160000"/>
                </a:srgbClr>
              </a:gs>
              <a:gs pos="50000">
                <a:srgbClr val="CD005B">
                  <a:tint val="44500"/>
                  <a:satMod val="160000"/>
                </a:srgbClr>
              </a:gs>
              <a:gs pos="100000">
                <a:srgbClr val="CD00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rtlCol="0">
            <a:noAutofit/>
          </a:bodyPr>
          <a:lstStyle>
            <a:lvl1pPr>
              <a:defRPr lang="de-DE" sz="100" dirty="0">
                <a:solidFill>
                  <a:srgbClr val="FFFFFF"/>
                </a:solidFill>
              </a:defRPr>
            </a:lvl1pPr>
          </a:lstStyle>
          <a:p>
            <a:pPr lvl="0"/>
            <a:endParaRPr lang="de-D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10"/>
          <p:cNvSpPr/>
          <p:nvPr userDrawn="1"/>
        </p:nvSpPr>
        <p:spPr>
          <a:xfrm>
            <a:off x="228600" y="5973763"/>
            <a:ext cx="86868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Rechteck 11"/>
          <p:cNvSpPr/>
          <p:nvPr userDrawn="1"/>
        </p:nvSpPr>
        <p:spPr>
          <a:xfrm>
            <a:off x="228600" y="6019800"/>
            <a:ext cx="8686800" cy="685800"/>
          </a:xfrm>
          <a:prstGeom prst="rect">
            <a:avLst/>
          </a:prstGeom>
          <a:solidFill>
            <a:srgbClr val="F0729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Bild 9" descr="For-You-and-Planet-Blue_1weiß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6135688"/>
            <a:ext cx="314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 userDrawn="1"/>
        </p:nvSpPr>
        <p:spPr>
          <a:xfrm>
            <a:off x="838200" y="1524000"/>
            <a:ext cx="6848475" cy="587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200" b="1" kern="1200" dirty="0" smtClean="0">
                <a:solidFill>
                  <a:srgbClr val="CD005B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/>
              <a:t>Wasser – unsere weltweite Aufgabe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1"/>
          <p:cNvCxnSpPr/>
          <p:nvPr userDrawn="1"/>
        </p:nvCxnSpPr>
        <p:spPr>
          <a:xfrm flipH="1" flipV="1">
            <a:off x="3276600" y="2895600"/>
            <a:ext cx="457200" cy="304800"/>
          </a:xfrm>
          <a:prstGeom prst="line">
            <a:avLst/>
          </a:prstGeom>
          <a:ln w="12700">
            <a:solidFill>
              <a:srgbClr val="CD00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63"/>
          <p:cNvCxnSpPr/>
          <p:nvPr userDrawn="1"/>
        </p:nvCxnSpPr>
        <p:spPr>
          <a:xfrm flipH="1">
            <a:off x="3429000" y="4114800"/>
            <a:ext cx="457200" cy="533400"/>
          </a:xfrm>
          <a:prstGeom prst="line">
            <a:avLst/>
          </a:prstGeom>
          <a:ln w="12700">
            <a:solidFill>
              <a:srgbClr val="CD00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66"/>
          <p:cNvCxnSpPr/>
          <p:nvPr userDrawn="1"/>
        </p:nvCxnSpPr>
        <p:spPr>
          <a:xfrm flipH="1" flipV="1">
            <a:off x="5638800" y="4000500"/>
            <a:ext cx="533400" cy="571500"/>
          </a:xfrm>
          <a:prstGeom prst="line">
            <a:avLst/>
          </a:prstGeom>
          <a:ln w="12700">
            <a:solidFill>
              <a:srgbClr val="CD00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67"/>
          <p:cNvCxnSpPr/>
          <p:nvPr userDrawn="1"/>
        </p:nvCxnSpPr>
        <p:spPr>
          <a:xfrm flipH="1">
            <a:off x="5791200" y="2971800"/>
            <a:ext cx="457200" cy="304800"/>
          </a:xfrm>
          <a:prstGeom prst="line">
            <a:avLst/>
          </a:prstGeom>
          <a:ln w="12700">
            <a:solidFill>
              <a:srgbClr val="CD00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"/>
          <p:cNvPicPr>
            <a:picLocks noChangeAspect="1"/>
          </p:cNvPicPr>
          <p:nvPr userDrawn="1"/>
        </p:nvPicPr>
        <p:blipFill>
          <a:blip r:embed="rId2" cstate="print"/>
          <a:srcRect t="11581" b="12863"/>
          <a:stretch>
            <a:fillRect/>
          </a:stretch>
        </p:blipFill>
        <p:spPr bwMode="auto">
          <a:xfrm>
            <a:off x="76200" y="7620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111" descr="wassertropfe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6219085">
            <a:off x="1273176" y="5116512"/>
            <a:ext cx="143351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Gerade Verbindung 62"/>
          <p:cNvCxnSpPr/>
          <p:nvPr userDrawn="1"/>
        </p:nvCxnSpPr>
        <p:spPr>
          <a:xfrm flipH="1">
            <a:off x="762000" y="2895600"/>
            <a:ext cx="2514600" cy="0"/>
          </a:xfrm>
          <a:prstGeom prst="line">
            <a:avLst/>
          </a:prstGeom>
          <a:ln w="12700">
            <a:solidFill>
              <a:srgbClr val="CD00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64"/>
          <p:cNvCxnSpPr/>
          <p:nvPr userDrawn="1"/>
        </p:nvCxnSpPr>
        <p:spPr>
          <a:xfrm flipH="1">
            <a:off x="1219200" y="4648200"/>
            <a:ext cx="2209800" cy="0"/>
          </a:xfrm>
          <a:prstGeom prst="line">
            <a:avLst/>
          </a:prstGeom>
          <a:ln w="12700">
            <a:solidFill>
              <a:srgbClr val="CD00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65"/>
          <p:cNvCxnSpPr/>
          <p:nvPr userDrawn="1"/>
        </p:nvCxnSpPr>
        <p:spPr>
          <a:xfrm flipH="1">
            <a:off x="6172200" y="4572000"/>
            <a:ext cx="2438400" cy="0"/>
          </a:xfrm>
          <a:prstGeom prst="line">
            <a:avLst/>
          </a:prstGeom>
          <a:ln w="12700">
            <a:solidFill>
              <a:srgbClr val="CD00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68"/>
          <p:cNvCxnSpPr/>
          <p:nvPr userDrawn="1"/>
        </p:nvCxnSpPr>
        <p:spPr>
          <a:xfrm flipH="1">
            <a:off x="6248400" y="2971800"/>
            <a:ext cx="1981200" cy="0"/>
          </a:xfrm>
          <a:prstGeom prst="line">
            <a:avLst/>
          </a:prstGeom>
          <a:ln w="12700">
            <a:solidFill>
              <a:srgbClr val="CD00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762000" y="1447800"/>
            <a:ext cx="2514600" cy="137160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CD005B"/>
                </a:solidFill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70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219200" y="3276600"/>
            <a:ext cx="2209800" cy="137160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CD005B"/>
                </a:solidFill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71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6248400" y="1676400"/>
            <a:ext cx="2209800" cy="121920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CD005B"/>
                </a:solidFill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7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6477000" y="3505200"/>
            <a:ext cx="2209800" cy="99060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CD005B"/>
                </a:solidFill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238125" y="221954"/>
            <a:ext cx="8677275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52400" y="303906"/>
            <a:ext cx="8077200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219456" y="914400"/>
            <a:ext cx="8695944" cy="5486400"/>
          </a:xfrm>
        </p:spPr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  <a:p>
            <a:pPr lvl="1"/>
            <a:r>
              <a:rPr lang="en-US" dirty="0"/>
              <a:t>İkinci düzey</a:t>
            </a:r>
          </a:p>
          <a:p>
            <a:pPr lvl="2"/>
            <a:r>
              <a:rPr lang="en-US" dirty="0"/>
              <a:t>Üçüncü düzey</a:t>
            </a:r>
          </a:p>
          <a:p>
            <a:pPr lvl="3"/>
            <a:r>
              <a:rPr lang="en-US" dirty="0"/>
              <a:t>Dördüncü düzey</a:t>
            </a:r>
          </a:p>
          <a:p>
            <a:pPr lvl="4"/>
            <a:r>
              <a:rPr lang="en-US" dirty="0"/>
              <a:t>Beşinci düzey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43773" y="179752"/>
            <a:ext cx="5114027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10"/>
          <p:cNvSpPr/>
          <p:nvPr userDrawn="1"/>
        </p:nvSpPr>
        <p:spPr>
          <a:xfrm>
            <a:off x="228600" y="5973763"/>
            <a:ext cx="86868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11"/>
          <p:cNvSpPr/>
          <p:nvPr userDrawn="1"/>
        </p:nvSpPr>
        <p:spPr>
          <a:xfrm>
            <a:off x="228600" y="6019800"/>
            <a:ext cx="8686800" cy="685800"/>
          </a:xfrm>
          <a:prstGeom prst="rect">
            <a:avLst/>
          </a:prstGeom>
          <a:solidFill>
            <a:srgbClr val="F0729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Bild 9" descr="For-You-and-Planet-Blue_1weiß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6135688"/>
            <a:ext cx="314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6848856" cy="586957"/>
          </a:xfrm>
        </p:spPr>
        <p:txBody>
          <a:bodyPr/>
          <a:lstStyle>
            <a:lvl1pPr>
              <a:defRPr lang="en-US" sz="3200" b="1" kern="1200" baseline="0" dirty="0">
                <a:solidFill>
                  <a:srgbClr val="CD005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p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10"/>
          <p:cNvSpPr/>
          <p:nvPr userDrawn="1"/>
        </p:nvSpPr>
        <p:spPr>
          <a:xfrm>
            <a:off x="228600" y="5973763"/>
            <a:ext cx="86868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11"/>
          <p:cNvSpPr/>
          <p:nvPr userDrawn="1"/>
        </p:nvSpPr>
        <p:spPr>
          <a:xfrm>
            <a:off x="228600" y="6019800"/>
            <a:ext cx="8686800" cy="685800"/>
          </a:xfrm>
          <a:prstGeom prst="rect">
            <a:avLst/>
          </a:prstGeom>
          <a:solidFill>
            <a:srgbClr val="F0729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Bild 9" descr="For-You-and-Planet-Blue_1weiß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6135688"/>
            <a:ext cx="314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6848856" cy="586957"/>
          </a:xfrm>
        </p:spPr>
        <p:txBody>
          <a:bodyPr/>
          <a:lstStyle>
            <a:lvl1pPr>
              <a:defRPr lang="en-US" sz="3200" b="1" kern="1200" baseline="0" dirty="0">
                <a:solidFill>
                  <a:srgbClr val="CD005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p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10"/>
          <p:cNvSpPr/>
          <p:nvPr userDrawn="1"/>
        </p:nvSpPr>
        <p:spPr>
          <a:xfrm>
            <a:off x="228600" y="5973763"/>
            <a:ext cx="86868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11"/>
          <p:cNvSpPr/>
          <p:nvPr userDrawn="1"/>
        </p:nvSpPr>
        <p:spPr>
          <a:xfrm>
            <a:off x="228600" y="6019800"/>
            <a:ext cx="8686800" cy="685800"/>
          </a:xfrm>
          <a:prstGeom prst="rect">
            <a:avLst/>
          </a:prstGeom>
          <a:solidFill>
            <a:srgbClr val="F0729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Bild 9" descr="For-You-and-Planet-Blue_1weiß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6135688"/>
            <a:ext cx="314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6848856" cy="586957"/>
          </a:xfrm>
        </p:spPr>
        <p:txBody>
          <a:bodyPr/>
          <a:lstStyle>
            <a:lvl1pPr>
              <a:defRPr lang="en-US" sz="3200" b="1" kern="1200" baseline="0" dirty="0">
                <a:solidFill>
                  <a:srgbClr val="CD005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p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9"/>
          <p:cNvSpPr/>
          <p:nvPr userDrawn="1"/>
        </p:nvSpPr>
        <p:spPr>
          <a:xfrm>
            <a:off x="228600" y="5973763"/>
            <a:ext cx="86868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10"/>
          <p:cNvSpPr/>
          <p:nvPr userDrawn="1"/>
        </p:nvSpPr>
        <p:spPr>
          <a:xfrm>
            <a:off x="228600" y="6019800"/>
            <a:ext cx="8686800" cy="685800"/>
          </a:xfrm>
          <a:prstGeom prst="rect">
            <a:avLst/>
          </a:prstGeom>
          <a:solidFill>
            <a:srgbClr val="F0729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Bild 9" descr="For-You-and-Planet-Blue_1weiß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6135688"/>
            <a:ext cx="314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6848856" cy="586957"/>
          </a:xfrm>
        </p:spPr>
        <p:txBody>
          <a:bodyPr/>
          <a:lstStyle>
            <a:lvl1pPr>
              <a:defRPr lang="en-US" sz="3200" b="1" kern="1200" baseline="0" dirty="0">
                <a:solidFill>
                  <a:srgbClr val="CD005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p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10"/>
          <p:cNvSpPr/>
          <p:nvPr userDrawn="1"/>
        </p:nvSpPr>
        <p:spPr>
          <a:xfrm>
            <a:off x="228600" y="5973763"/>
            <a:ext cx="86868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11"/>
          <p:cNvSpPr/>
          <p:nvPr userDrawn="1"/>
        </p:nvSpPr>
        <p:spPr>
          <a:xfrm>
            <a:off x="228600" y="6019800"/>
            <a:ext cx="8686800" cy="685800"/>
          </a:xfrm>
          <a:prstGeom prst="rect">
            <a:avLst/>
          </a:prstGeom>
          <a:solidFill>
            <a:srgbClr val="F0729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Bild 9" descr="For-You-and-Planet-Blue_1weiß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6135688"/>
            <a:ext cx="314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6848856" cy="586957"/>
          </a:xfrm>
        </p:spPr>
        <p:txBody>
          <a:bodyPr/>
          <a:lstStyle>
            <a:lvl1pPr>
              <a:defRPr lang="en-US" sz="3200" b="1" kern="1200" baseline="0" dirty="0">
                <a:solidFill>
                  <a:srgbClr val="CD005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/>
          <p:cNvPicPr>
            <a:picLocks noChangeAspect="1"/>
          </p:cNvPicPr>
          <p:nvPr userDrawn="1"/>
        </p:nvPicPr>
        <p:blipFill>
          <a:blip r:embed="rId2" cstate="print"/>
          <a:srcRect l="12601" t="6177" r="-79" b="6345"/>
          <a:stretch>
            <a:fillRect/>
          </a:stretch>
        </p:blipFill>
        <p:spPr bwMode="auto">
          <a:xfrm>
            <a:off x="231775" y="985838"/>
            <a:ext cx="8666163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1"/>
          <p:cNvSpPr/>
          <p:nvPr userDrawn="1"/>
        </p:nvSpPr>
        <p:spPr>
          <a:xfrm>
            <a:off x="2057400" y="1981200"/>
            <a:ext cx="2743200" cy="2743200"/>
          </a:xfrm>
          <a:prstGeom prst="ellipse">
            <a:avLst/>
          </a:prstGeom>
          <a:gradFill>
            <a:gsLst>
              <a:gs pos="100000">
                <a:srgbClr val="FFC0D7"/>
              </a:gs>
              <a:gs pos="0">
                <a:srgbClr val="FFC0D7">
                  <a:lumMod val="84000"/>
                  <a:lumOff val="16000"/>
                  <a:alpha val="56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CB005A"/>
              </a:solidFill>
            </a:endParaRPr>
          </a:p>
        </p:txBody>
      </p:sp>
      <p:sp>
        <p:nvSpPr>
          <p:cNvPr id="5" name="Textfeld 7"/>
          <p:cNvSpPr txBox="1"/>
          <p:nvPr userDrawn="1"/>
        </p:nvSpPr>
        <p:spPr>
          <a:xfrm>
            <a:off x="2057400" y="2590800"/>
            <a:ext cx="26670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+mn-lt"/>
              </a:rPr>
              <a:t>Es gibt alternative </a:t>
            </a:r>
            <a:br>
              <a:rPr lang="de-DE" dirty="0">
                <a:solidFill>
                  <a:schemeClr val="bg1"/>
                </a:solidFill>
                <a:latin typeface="+mn-lt"/>
              </a:rPr>
            </a:br>
            <a:r>
              <a:rPr lang="de-DE" dirty="0">
                <a:solidFill>
                  <a:schemeClr val="bg1"/>
                </a:solidFill>
                <a:latin typeface="+mn-lt"/>
              </a:rPr>
              <a:t>Energiequellen.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Es gibt aber keine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Alternativen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zu Wasser.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28600" y="221954"/>
            <a:ext cx="8686800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352800"/>
          </a:xfrm>
        </p:spPr>
        <p:txBody>
          <a:bodyPr/>
          <a:lstStyle>
            <a:lvl1pPr marL="285750" indent="-285750">
              <a:buFont typeface="Wingdings" charset="2"/>
              <a:buChar char="§"/>
              <a:defRPr/>
            </a:lvl1pPr>
            <a:lvl2pPr marL="742950" indent="-285750">
              <a:buFont typeface="Wingdings" charset="2"/>
              <a:buChar char="§"/>
              <a:defRPr/>
            </a:lvl2pPr>
            <a:lvl3pPr marL="1200150" indent="-285750">
              <a:buFont typeface="Wingdings" charset="2"/>
              <a:buChar char="§"/>
              <a:defRPr baseline="0"/>
            </a:lvl3pPr>
            <a:lvl4pPr marL="1657350" indent="-285750">
              <a:buFont typeface="Wingdings" charset="2"/>
              <a:buChar char="§"/>
              <a:defRPr/>
            </a:lvl4pPr>
            <a:lvl5pPr marL="2114550" indent="-285750"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  <a:p>
            <a:pPr lvl="1"/>
            <a:r>
              <a:rPr lang="en-US" dirty="0"/>
              <a:t>İkinci düzey</a:t>
            </a:r>
          </a:p>
          <a:p>
            <a:pPr lvl="2"/>
            <a:r>
              <a:rPr lang="en-US" dirty="0"/>
              <a:t>Üçüncü düzey</a:t>
            </a:r>
          </a:p>
          <a:p>
            <a:pPr lvl="3"/>
            <a:r>
              <a:rPr lang="en-US" dirty="0"/>
              <a:t>Dördüncü düzey</a:t>
            </a:r>
          </a:p>
          <a:p>
            <a:pPr lvl="4"/>
            <a:r>
              <a:rPr lang="en-US" dirty="0"/>
              <a:t>Beşinci düzey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38125" y="221954"/>
            <a:ext cx="8677275" cy="46384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Asıl başlık stili için tıklatın</a:t>
            </a:r>
          </a:p>
        </p:txBody>
      </p:sp>
      <p:sp>
        <p:nvSpPr>
          <p:cNvPr id="4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457200" y="1066800"/>
            <a:ext cx="8229600" cy="9906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CD00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3"/>
          <p:cNvPicPr>
            <a:picLocks noChangeAspect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230188" y="228600"/>
            <a:ext cx="8685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add Title</a:t>
            </a:r>
            <a:endParaRPr lang="en-US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Add Your Text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0188" y="685800"/>
            <a:ext cx="8685212" cy="46038"/>
          </a:xfrm>
          <a:prstGeom prst="rect">
            <a:avLst/>
          </a:prstGeom>
          <a:solidFill>
            <a:srgbClr val="CD005B"/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dirty="0">
              <a:latin typeface="+mn-lt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228600" y="5973763"/>
            <a:ext cx="86868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228600" y="6019800"/>
            <a:ext cx="8686800" cy="685800"/>
          </a:xfrm>
          <a:prstGeom prst="rect">
            <a:avLst/>
          </a:prstGeom>
          <a:solidFill>
            <a:srgbClr val="F0729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32" name="Bild 9" descr="For-You-and-Planet-Blue_1weiß.png"/>
          <p:cNvPicPr>
            <a:picLocks noChangeAspect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61000" y="6135688"/>
            <a:ext cx="314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 noChangeArrowheads="1"/>
          </p:cNvSpPr>
          <p:nvPr userDrawn="1"/>
        </p:nvSpPr>
        <p:spPr>
          <a:xfrm>
            <a:off x="76200" y="6305550"/>
            <a:ext cx="946150" cy="2794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C1233E3-4D0C-4A82-B5F0-C32088344240}" type="slidenum">
              <a:rPr lang="de-AT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AT" dirty="0"/>
          </a:p>
        </p:txBody>
      </p:sp>
      <p:pic>
        <p:nvPicPr>
          <p:cNvPr id="1034" name="Bild 3" descr="tropfen.png"/>
          <p:cNvPicPr>
            <a:picLocks noChangeAspect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800975" y="1133475"/>
            <a:ext cx="8572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69" r:id="rId21"/>
    <p:sldLayoutId id="2147483670" r:id="rId2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200" b="1" kern="1200" dirty="0">
          <a:solidFill>
            <a:srgbClr val="CD005B"/>
          </a:solidFill>
          <a:latin typeface="Arial" pitchFamily="34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CD005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CD005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CD005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CD005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CD005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CD005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CD005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CD005B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•"/>
        <a:defRPr lang="de-DE" sz="1400" kern="1200" dirty="0">
          <a:solidFill>
            <a:srgbClr val="7F7F7F"/>
          </a:solidFill>
          <a:latin typeface="Arial" pitchFamily="34" charset="0"/>
          <a:ea typeface="+mn-ea"/>
          <a:cs typeface="+mn-cs"/>
        </a:defRPr>
      </a:lvl1pPr>
      <a:lvl2pPr marL="4572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lang="de-DE" sz="1400" kern="1200" dirty="0">
          <a:solidFill>
            <a:srgbClr val="7F7F7F"/>
          </a:solidFill>
          <a:latin typeface="Arial" pitchFamily="34" charset="0"/>
          <a:ea typeface="+mn-ea"/>
          <a:cs typeface="+mn-cs"/>
        </a:defRPr>
      </a:lvl2pPr>
      <a:lvl3pPr marL="9144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•"/>
        <a:defRPr lang="de-DE" sz="1400" kern="1200" dirty="0">
          <a:solidFill>
            <a:srgbClr val="7F7F7F"/>
          </a:solidFill>
          <a:latin typeface="Arial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lang="de-DE" sz="1400" kern="1200" dirty="0">
          <a:solidFill>
            <a:srgbClr val="7F7F7F"/>
          </a:solidFill>
          <a:latin typeface="Arial" pitchFamily="34" charset="0"/>
          <a:ea typeface="+mn-ea"/>
          <a:cs typeface="+mn-cs"/>
        </a:defRPr>
      </a:lvl4pPr>
      <a:lvl5pPr marL="18288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lang="en-US" sz="1400" kern="1200" dirty="0">
          <a:solidFill>
            <a:srgbClr val="7F7F7F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3144" y="142528"/>
            <a:ext cx="5715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de-DE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BWT TÜRKİYE </a:t>
            </a:r>
            <a:br>
              <a:rPr lang="de-DE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de-DE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de-DE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tr-T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Tarım ve Hayvancılıkta</a:t>
            </a:r>
            <a:br>
              <a:rPr lang="tr-T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tr-T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Hijyen Su Projesi</a:t>
            </a:r>
            <a:endParaRPr lang="de-DE" sz="3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-36514" y="298450"/>
            <a:ext cx="6840762" cy="463550"/>
          </a:xfrm>
        </p:spPr>
        <p:txBody>
          <a:bodyPr>
            <a:normAutofit/>
          </a:bodyPr>
          <a:lstStyle/>
          <a:p>
            <a:pPr eaLnBrk="1" hangingPunct="1"/>
            <a:r>
              <a:rPr lang="de-AT" dirty="0">
                <a:latin typeface="Arial" charset="0"/>
              </a:rPr>
              <a:t>  </a:t>
            </a:r>
            <a:r>
              <a:rPr dirty="0">
                <a:latin typeface="Arial" charset="0"/>
              </a:rPr>
              <a:t>P</a:t>
            </a:r>
            <a:r>
              <a:rPr lang="tr-TR" dirty="0">
                <a:latin typeface="Arial" charset="0"/>
              </a:rPr>
              <a:t>ROJE: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</a:t>
            </a:r>
          </a:p>
        </p:txBody>
      </p:sp>
      <p:pic>
        <p:nvPicPr>
          <p:cNvPr id="38914" name="Grafi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Grafi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762000"/>
            <a:ext cx="3419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Grafik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638" y="35052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-36514" y="298450"/>
            <a:ext cx="6768754" cy="463550"/>
          </a:xfrm>
        </p:spPr>
        <p:txBody>
          <a:bodyPr>
            <a:normAutofit/>
          </a:bodyPr>
          <a:lstStyle/>
          <a:p>
            <a:pPr eaLnBrk="1" hangingPunct="1"/>
            <a:r>
              <a:rPr lang="de-AT" dirty="0">
                <a:latin typeface="Arial" charset="0"/>
              </a:rPr>
              <a:t>  </a:t>
            </a:r>
            <a:r>
              <a:rPr dirty="0" err="1">
                <a:latin typeface="Arial" charset="0"/>
              </a:rPr>
              <a:t>Proje</a:t>
            </a:r>
            <a:r>
              <a:rPr lang="tr-TR" dirty="0">
                <a:latin typeface="Arial" charset="0"/>
              </a:rPr>
              <a:t>: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</a:t>
            </a:r>
          </a:p>
        </p:txBody>
      </p:sp>
      <p:pic>
        <p:nvPicPr>
          <p:cNvPr id="39938" name="Grafi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959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-36514" y="298450"/>
            <a:ext cx="6768754" cy="463550"/>
          </a:xfrm>
        </p:spPr>
        <p:txBody>
          <a:bodyPr>
            <a:normAutofit/>
          </a:bodyPr>
          <a:lstStyle/>
          <a:p>
            <a:pPr eaLnBrk="1" hangingPunct="1"/>
            <a:r>
              <a:rPr lang="de-AT" dirty="0">
                <a:latin typeface="Arial" charset="0"/>
              </a:rPr>
              <a:t>  </a:t>
            </a:r>
            <a:r>
              <a:rPr dirty="0" err="1">
                <a:latin typeface="Arial" charset="0"/>
              </a:rPr>
              <a:t>Proje</a:t>
            </a:r>
            <a:r>
              <a:rPr lang="tr-TR" dirty="0">
                <a:latin typeface="Arial" charset="0"/>
              </a:rPr>
              <a:t>: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</a:t>
            </a:r>
          </a:p>
        </p:txBody>
      </p:sp>
      <p:pic>
        <p:nvPicPr>
          <p:cNvPr id="40962" name="Grafi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11413"/>
            <a:ext cx="7620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96875" y="914400"/>
            <a:ext cx="8366125" cy="1283535"/>
          </a:xfrm>
          <a:prstGeom prst="rect">
            <a:avLst/>
          </a:prstGeom>
          <a:noFill/>
        </p:spPr>
        <p:txBody>
          <a:bodyPr lIns="112883" tIns="56441" rIns="112883" bIns="56441">
            <a:spAutoFit/>
          </a:bodyPr>
          <a:lstStyle/>
          <a:p>
            <a:pPr defTabSz="912813"/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Saha testi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BWT AGRO WATER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b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ŞAK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ÜRKİYE.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Temmuz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2016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Tamer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Özdemir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Son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şama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Bütün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tavuklar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büyümüştür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Tüm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zemin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hayvanlarla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doludur</a:t>
            </a:r>
            <a:endParaRPr lang="de-DE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-36514" y="298450"/>
            <a:ext cx="6480722" cy="463550"/>
          </a:xfrm>
        </p:spPr>
        <p:txBody>
          <a:bodyPr>
            <a:normAutofit/>
          </a:bodyPr>
          <a:lstStyle/>
          <a:p>
            <a:pPr eaLnBrk="1" hangingPunct="1"/>
            <a:r>
              <a:rPr lang="de-AT" dirty="0">
                <a:latin typeface="Arial" charset="0"/>
              </a:rPr>
              <a:t>  </a:t>
            </a:r>
            <a:r>
              <a:rPr dirty="0">
                <a:latin typeface="Arial" charset="0"/>
              </a:rPr>
              <a:t>P</a:t>
            </a:r>
            <a:r>
              <a:rPr lang="tr-TR" dirty="0">
                <a:latin typeface="Arial" charset="0"/>
              </a:rPr>
              <a:t>ROJE: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2400" y="781050"/>
            <a:ext cx="8366125" cy="2176087"/>
          </a:xfrm>
          <a:prstGeom prst="rect">
            <a:avLst/>
          </a:prstGeom>
          <a:noFill/>
          <a:ln w="9525">
            <a:solidFill>
              <a:srgbClr val="D60059"/>
            </a:solidFill>
            <a:miter lim="800000"/>
            <a:headEnd/>
            <a:tailEnd/>
          </a:ln>
        </p:spPr>
        <p:txBody>
          <a:bodyPr lIns="112883" tIns="56441" rIns="112883" bIns="56441">
            <a:spAutoFit/>
          </a:bodyPr>
          <a:lstStyle/>
          <a:p>
            <a:pPr defTabSz="912813"/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Saha testi </a:t>
            </a:r>
            <a:b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BWT AGRO WATER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Uşak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ÜRKİYE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16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Temmuz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2016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Tamer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Özdemir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Sonuçlar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Üretimde yetiştirici kullandığı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Antibiyotikler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 klor kullanımını büyük ölçüde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azalt</a:t>
            </a:r>
            <a:r>
              <a:rPr lang="tr-T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mıştır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 sayede e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önemlisi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son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tüketici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için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daha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iyi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et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kalitesi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sağlanmıştır.</a:t>
            </a:r>
            <a:endParaRPr lang="de-DE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Ölüm oranı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Azaltılması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Toplam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üretimde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% 6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artış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olmuştur.</a:t>
            </a:r>
            <a:endParaRPr lang="de-DE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de-DE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de-DE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atırım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çok kısa sürede kendini amorti etmiştir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41987" name="Grafik 1"/>
          <p:cNvPicPr>
            <a:picLocks noChangeAspect="1"/>
          </p:cNvPicPr>
          <p:nvPr/>
        </p:nvPicPr>
        <p:blipFill>
          <a:blip r:embed="rId2" cstate="print"/>
          <a:srcRect l="-2" t="2539" r="41574"/>
          <a:stretch>
            <a:fillRect/>
          </a:stretch>
        </p:blipFill>
        <p:spPr bwMode="auto">
          <a:xfrm>
            <a:off x="228600" y="2971800"/>
            <a:ext cx="414178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Grafik 8" descr="IMG-20170110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971800"/>
            <a:ext cx="217328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Grafik 9" descr="IMG-20160411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0388" y="2971800"/>
            <a:ext cx="2344737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-36514" y="298450"/>
            <a:ext cx="6480722" cy="463550"/>
          </a:xfrm>
        </p:spPr>
        <p:txBody>
          <a:bodyPr>
            <a:normAutofit/>
          </a:bodyPr>
          <a:lstStyle/>
          <a:p>
            <a:pPr eaLnBrk="1" hangingPunct="1"/>
            <a:r>
              <a:rPr lang="de-AT" dirty="0">
                <a:latin typeface="Arial" charset="0"/>
              </a:rPr>
              <a:t>  </a:t>
            </a:r>
            <a:r>
              <a:rPr dirty="0" err="1">
                <a:latin typeface="Arial" charset="0"/>
              </a:rPr>
              <a:t>Proje</a:t>
            </a:r>
            <a:r>
              <a:rPr dirty="0">
                <a:latin typeface="Arial" charset="0"/>
              </a:rPr>
              <a:t> -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304800" y="885825"/>
            <a:ext cx="8366125" cy="975759"/>
          </a:xfrm>
          <a:prstGeom prst="rect">
            <a:avLst/>
          </a:prstGeom>
          <a:noFill/>
        </p:spPr>
        <p:txBody>
          <a:bodyPr lIns="112883" tIns="56441" rIns="112883" bIns="56441">
            <a:spAutoFit/>
          </a:bodyPr>
          <a:lstStyle/>
          <a:p>
            <a:pPr defTabSz="912813"/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Saha testi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BWT AGRO WATER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b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Uşak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ÜRKİYE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16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Temmuz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2016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Tamer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Özdemir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defTabSz="912813"/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Hesaplama: 1 Kümes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4684713"/>
            <a:ext cx="8763000" cy="13620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The example above proves savings for the farm of up to 3.733.000 TL in Antibiotics – which also creates healthier meat!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050" dirty="0">
                <a:latin typeface="+mn-lt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The increase of meat of +3 % creates an additional turnover of </a:t>
            </a:r>
            <a:r>
              <a:rPr lang="en-US" sz="1400" b="1" i="1" u="sng" dirty="0">
                <a:latin typeface="+mn-lt"/>
              </a:rPr>
              <a:t>16.425.000 TL</a:t>
            </a:r>
            <a:r>
              <a:rPr lang="en-US" sz="1400" b="1" i="1" dirty="0">
                <a:latin typeface="+mn-lt"/>
              </a:rPr>
              <a:t>   </a:t>
            </a:r>
            <a:r>
              <a:rPr lang="en-US" sz="1400" dirty="0">
                <a:latin typeface="+mn-lt"/>
              </a:rPr>
              <a:t>(+ 3.733.000 Antibiotics)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= a total of  </a:t>
            </a:r>
            <a:r>
              <a:rPr lang="en-US" sz="1400" b="1" i="1" u="sng" dirty="0">
                <a:latin typeface="+mn-lt"/>
              </a:rPr>
              <a:t>20.158.000 TL = 5.135.180 €  </a:t>
            </a:r>
            <a:r>
              <a:rPr lang="en-US" sz="1400" b="1" i="1" dirty="0">
                <a:latin typeface="+mn-lt"/>
              </a:rPr>
              <a:t>  !!!  </a:t>
            </a:r>
            <a:r>
              <a:rPr lang="en-US" sz="1400" b="1" i="1" u="sng" dirty="0">
                <a:latin typeface="+mn-lt"/>
              </a:rPr>
              <a:t>(&lt;-&gt; less than 10.000 € Hardware Investment)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+mn-lt"/>
              </a:rPr>
              <a:t>      			</a:t>
            </a:r>
            <a:endParaRPr lang="de-DE" altLang="de-DE" sz="160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81000" y="1924710"/>
          <a:ext cx="8567762" cy="390897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600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2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40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2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09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77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909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77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1063">
                <a:tc>
                  <a:txBody>
                    <a:bodyPr/>
                    <a:lstStyle/>
                    <a:p>
                      <a:pPr marR="17780" algn="l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400" dirty="0">
                          <a:effectLst/>
                        </a:rPr>
                        <a:t>Animals</a:t>
                      </a:r>
                      <a:r>
                        <a:rPr lang="de-DE" sz="1400" dirty="0">
                          <a:effectLst/>
                        </a:rPr>
                        <a:t/>
                      </a:r>
                      <a:br>
                        <a:rPr lang="de-DE" sz="1400" dirty="0">
                          <a:effectLst/>
                        </a:rPr>
                      </a:br>
                      <a:r>
                        <a:rPr lang="de-AT" sz="1400" baseline="0" dirty="0">
                          <a:effectLst/>
                        </a:rPr>
                        <a:t> </a:t>
                      </a:r>
                      <a:r>
                        <a:rPr lang="de-AT" sz="1400" dirty="0">
                          <a:effectLst/>
                        </a:rPr>
                        <a:t>total/</a:t>
                      </a:r>
                      <a:r>
                        <a:rPr lang="de-AT" sz="1400" dirty="0" err="1">
                          <a:effectLst/>
                        </a:rPr>
                        <a:t>deaths</a:t>
                      </a:r>
                      <a:endParaRPr lang="de-A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400" dirty="0">
                          <a:effectLst/>
                        </a:rPr>
                        <a:t>Live </a:t>
                      </a:r>
                      <a:r>
                        <a:rPr lang="de-DE" sz="1400" dirty="0" err="1">
                          <a:effectLst/>
                        </a:rPr>
                        <a:t>Weight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br>
                        <a:rPr lang="de-DE" sz="1400" dirty="0">
                          <a:effectLst/>
                        </a:rPr>
                      </a:br>
                      <a:r>
                        <a:rPr lang="de-DE" sz="1400" dirty="0">
                          <a:effectLst/>
                        </a:rPr>
                        <a:t>2,50kg/ </a:t>
                      </a:r>
                      <a:r>
                        <a:rPr lang="de-DE" sz="1400" dirty="0" err="1">
                          <a:effectLst/>
                        </a:rPr>
                        <a:t>animal</a:t>
                      </a:r>
                      <a:endParaRPr lang="de-A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400" dirty="0">
                          <a:effectLst/>
                        </a:rPr>
                        <a:t>3 TL/Kg</a:t>
                      </a:r>
                    </a:p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</a:t>
                      </a:r>
                      <a:endParaRPr lang="de-A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17780" algn="ctr" defTabSz="914400" rtl="0" eaLnBrk="1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AQA AGRO 2.0</a:t>
                      </a:r>
                    </a:p>
                    <a:p>
                      <a:pPr marL="0" marR="17780" algn="ctr" defTabSz="914400" rtl="0" eaLnBrk="1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de-A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</a:rPr>
                        <a:t>Animals 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>
                          <a:effectLst/>
                        </a:rPr>
                        <a:t>total/</a:t>
                      </a:r>
                      <a:r>
                        <a:rPr lang="de-DE" sz="1200" dirty="0" err="1">
                          <a:effectLst/>
                        </a:rPr>
                        <a:t>deaths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</a:rPr>
                        <a:t>Live </a:t>
                      </a:r>
                      <a:r>
                        <a:rPr lang="de-DE" sz="1200" dirty="0" err="1">
                          <a:effectLst/>
                        </a:rPr>
                        <a:t>Weight</a:t>
                      </a:r>
                      <a:r>
                        <a:rPr lang="de-DE" sz="1200" dirty="0">
                          <a:effectLst/>
                        </a:rPr>
                        <a:t> 2,50kg/ </a:t>
                      </a:r>
                      <a:r>
                        <a:rPr lang="de-DE" sz="1200" dirty="0" err="1">
                          <a:effectLst/>
                        </a:rPr>
                        <a:t>animal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</a:rPr>
                        <a:t>3 TL/ Kg</a:t>
                      </a:r>
                    </a:p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740"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Cycle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</a:rPr>
                        <a:t>30.000/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>
                          <a:effectLst/>
                        </a:rPr>
                        <a:t>2.180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75.000 kg/</a:t>
                      </a:r>
                    </a:p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5.450 kg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225.000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TL/</a:t>
                      </a:r>
                      <a:br>
                        <a:rPr lang="de-DE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16.350 TL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</a:rPr>
                        <a:t>30.000 /1.690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75.000</a:t>
                      </a:r>
                      <a:r>
                        <a:rPr lang="de-DE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kg/4.225 kg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225.000</a:t>
                      </a:r>
                      <a:r>
                        <a:rPr lang="de-DE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TL/</a:t>
                      </a:r>
                      <a:br>
                        <a:rPr lang="de-DE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12.675 TL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063"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</a:rPr>
                        <a:t>Year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</a:rPr>
                        <a:t>210.000/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>
                          <a:effectLst/>
                        </a:rPr>
                        <a:t>15.260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525.000</a:t>
                      </a:r>
                      <a:r>
                        <a:rPr lang="de-DE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kg/</a:t>
                      </a:r>
                    </a:p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38.150 kg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7780" algn="ctr" defTabSz="914400" rtl="0" eaLnBrk="1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1.575.000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TL/</a:t>
                      </a:r>
                      <a:br>
                        <a:rPr lang="de-DE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114.450 TL</a:t>
                      </a:r>
                      <a:endParaRPr lang="de-A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</a:rPr>
                        <a:t>210.000/11.830 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</a:rPr>
                        <a:t>525.000 kg/29.575 kg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1.575.000</a:t>
                      </a:r>
                      <a:r>
                        <a:rPr lang="de-DE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TL/</a:t>
                      </a:r>
                      <a:br>
                        <a:rPr lang="de-DE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88.725 TL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427">
                <a:tc gridSpan="4">
                  <a:txBody>
                    <a:bodyPr/>
                    <a:lstStyle/>
                    <a:p>
                      <a:pPr marR="17780" algn="l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17780" algn="l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6980">
                <a:tc gridSpan="4">
                  <a:txBody>
                    <a:bodyPr/>
                    <a:lstStyle/>
                    <a:p>
                      <a:pPr marR="17780" algn="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A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</a:t>
                      </a:r>
                      <a:r>
                        <a:rPr lang="de-AT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114.450 TL per stall/</a:t>
                      </a:r>
                      <a:r>
                        <a:rPr lang="de-AT" sz="18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17780" algn="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AT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 88.725 TL per stall/</a:t>
                      </a:r>
                      <a:r>
                        <a:rPr lang="de-AT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de-A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4697">
                <a:tc gridSpan="8">
                  <a:txBody>
                    <a:bodyPr/>
                    <a:lstStyle/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de-DE" sz="1050" dirty="0">
                        <a:effectLst/>
                      </a:endParaRPr>
                    </a:p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de-DE" sz="1400" dirty="0">
                          <a:effectLst/>
                        </a:rPr>
                        <a:t>SAVINGS  per stall/</a:t>
                      </a:r>
                      <a:r>
                        <a:rPr lang="de-DE" sz="1400" dirty="0" err="1">
                          <a:effectLst/>
                        </a:rPr>
                        <a:t>year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app</a:t>
                      </a:r>
                      <a:r>
                        <a:rPr lang="de-DE" sz="1400" dirty="0">
                          <a:effectLst/>
                        </a:rPr>
                        <a:t>.  </a:t>
                      </a:r>
                      <a:r>
                        <a:rPr lang="de-DE" sz="2800" dirty="0">
                          <a:effectLst/>
                        </a:rPr>
                        <a:t>25.725</a:t>
                      </a:r>
                      <a:r>
                        <a:rPr lang="de-DE" sz="2800" baseline="0" dirty="0">
                          <a:effectLst/>
                        </a:rPr>
                        <a:t> </a:t>
                      </a:r>
                      <a:r>
                        <a:rPr lang="de-DE" sz="2800" dirty="0">
                          <a:effectLst/>
                        </a:rPr>
                        <a:t>TL</a:t>
                      </a:r>
                      <a:r>
                        <a:rPr lang="de-DE" sz="1400" dirty="0">
                          <a:effectLst/>
                        </a:rPr>
                        <a:t>  (excl. </a:t>
                      </a:r>
                      <a:r>
                        <a:rPr lang="de-DE" sz="1400" dirty="0" err="1">
                          <a:effectLst/>
                        </a:rPr>
                        <a:t>savings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for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medicaments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</a:p>
                    <a:p>
                      <a:pPr marR="17780" algn="ctr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-36513" y="298450"/>
            <a:ext cx="7344817" cy="463550"/>
          </a:xfrm>
        </p:spPr>
        <p:txBody>
          <a:bodyPr/>
          <a:lstStyle/>
          <a:p>
            <a:pPr eaLnBrk="1" hangingPunct="1"/>
            <a:r>
              <a:rPr lang="de-AT" sz="2400" dirty="0">
                <a:latin typeface="Arial" charset="0"/>
              </a:rPr>
              <a:t>  </a:t>
            </a:r>
            <a:r>
              <a:rPr dirty="0">
                <a:latin typeface="Arial" charset="0"/>
              </a:rPr>
              <a:t>P</a:t>
            </a:r>
            <a:r>
              <a:rPr lang="tr-TR" dirty="0">
                <a:latin typeface="Arial" charset="0"/>
              </a:rPr>
              <a:t>ROJE: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</a:t>
            </a:r>
          </a:p>
        </p:txBody>
      </p:sp>
      <p:pic>
        <p:nvPicPr>
          <p:cNvPr id="44034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62000"/>
            <a:ext cx="3886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-36513" y="298450"/>
            <a:ext cx="8314672" cy="463550"/>
          </a:xfrm>
        </p:spPr>
        <p:txBody>
          <a:bodyPr>
            <a:normAutofit/>
          </a:bodyPr>
          <a:lstStyle/>
          <a:p>
            <a:pPr eaLnBrk="1" hangingPunct="1"/>
            <a:r>
              <a:rPr lang="de-AT" sz="2000" dirty="0">
                <a:latin typeface="Arial" charset="0"/>
              </a:rPr>
              <a:t>  </a:t>
            </a:r>
            <a:r>
              <a:rPr sz="2000" dirty="0">
                <a:latin typeface="Arial" charset="0"/>
              </a:rPr>
              <a:t>P</a:t>
            </a:r>
            <a:r>
              <a:rPr lang="tr-TR" sz="2000" dirty="0">
                <a:latin typeface="Arial" charset="0"/>
              </a:rPr>
              <a:t>ROJE: </a:t>
            </a:r>
            <a:r>
              <a:rPr sz="2000" dirty="0" err="1">
                <a:latin typeface="Arial" charset="0"/>
              </a:rPr>
              <a:t>Tavuk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Çiftliği</a:t>
            </a:r>
            <a:r>
              <a:rPr sz="2000"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sz="2000" dirty="0">
                <a:latin typeface="Arial" charset="0"/>
              </a:rPr>
              <a:t>"</a:t>
            </a:r>
            <a:r>
              <a:rPr sz="1800" dirty="0">
                <a:latin typeface="Arial" charset="0"/>
                <a:cs typeface="Arial" charset="0"/>
              </a:rPr>
              <a:t> Final Construction</a:t>
            </a:r>
          </a:p>
        </p:txBody>
      </p:sp>
      <p:pic>
        <p:nvPicPr>
          <p:cNvPr id="3" name="Resim 2" descr="iç mekan, köpek, kaplı, sıcak içeren bir resim&#10;&#10;Açıklama otomatik olarak oluşturuldu">
            <a:extLst>
              <a:ext uri="{FF2B5EF4-FFF2-40B4-BE49-F238E27FC236}">
                <a16:creationId xmlns:a16="http://schemas.microsoft.com/office/drawing/2014/main" xmlns="" id="{D9BF953D-338F-1845-B520-84414C4CC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841" y="908720"/>
            <a:ext cx="7412318" cy="492919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-36513" y="298450"/>
            <a:ext cx="8875713" cy="463550"/>
          </a:xfrm>
        </p:spPr>
        <p:txBody>
          <a:bodyPr>
            <a:normAutofit/>
          </a:bodyPr>
          <a:lstStyle/>
          <a:p>
            <a:pPr eaLnBrk="1" hangingPunct="1"/>
            <a:r>
              <a:rPr lang="de-AT" sz="2000" dirty="0">
                <a:latin typeface="Arial" charset="0"/>
              </a:rPr>
              <a:t>  </a:t>
            </a:r>
            <a:r>
              <a:rPr sz="2000" dirty="0">
                <a:latin typeface="Arial" charset="0"/>
              </a:rPr>
              <a:t>P</a:t>
            </a:r>
            <a:r>
              <a:rPr lang="tr-TR" sz="2000" dirty="0">
                <a:latin typeface="Arial" charset="0"/>
              </a:rPr>
              <a:t>ROJE: </a:t>
            </a:r>
            <a:r>
              <a:rPr sz="2000" dirty="0" err="1">
                <a:latin typeface="Arial" charset="0"/>
              </a:rPr>
              <a:t>Tavuk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Çiftliği</a:t>
            </a:r>
            <a:r>
              <a:rPr sz="2000"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</a:t>
            </a:r>
            <a:r>
              <a:rPr sz="2000" dirty="0">
                <a:latin typeface="Arial" charset="0"/>
              </a:rPr>
              <a:t>"</a:t>
            </a:r>
            <a:r>
              <a:rPr sz="1800" dirty="0">
                <a:latin typeface="Arial" charset="0"/>
                <a:cs typeface="Arial" charset="0"/>
              </a:rPr>
              <a:t> Final Construction</a:t>
            </a:r>
          </a:p>
        </p:txBody>
      </p:sp>
      <p:pic>
        <p:nvPicPr>
          <p:cNvPr id="47106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0"/>
            <a:ext cx="3886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92075" y="914400"/>
            <a:ext cx="4708525" cy="5807851"/>
          </a:xfrm>
          <a:prstGeom prst="rect">
            <a:avLst/>
          </a:prstGeom>
          <a:noFill/>
        </p:spPr>
        <p:txBody>
          <a:bodyPr lIns="112883" tIns="56441" rIns="112883" bIns="56441">
            <a:spAutoFit/>
          </a:bodyPr>
          <a:lstStyle/>
          <a:p>
            <a:pPr defTabSz="912813"/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BWT AGRO WATER </a:t>
            </a:r>
            <a:r>
              <a:rPr lang="en-US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Özellikleri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>
              <a:buFontTx/>
              <a:buChar char="-"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Çok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sağlam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kompakt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tasarım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defTabSz="912813"/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>
              <a:buFontTx/>
              <a:buChar char="-"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Kolay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Taşınabilirlik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defTabSz="912813">
              <a:buFontTx/>
              <a:buChar char="-"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>
              <a:buFontTx/>
              <a:buChar char="-"/>
            </a:pP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Hızlı ve komplike olmayan kurulum</a:t>
            </a:r>
          </a:p>
          <a:p>
            <a:pPr defTabSz="912813"/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(plug &amp; play)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>
              <a:buFontTx/>
              <a:buChar char="-"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Kolay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kullanım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cloud monitoring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Easy assembly in Turkey of Germany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Technology with local installation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hardware</a:t>
            </a:r>
          </a:p>
          <a:p>
            <a:pPr defTabSz="912813">
              <a:buFontTx/>
              <a:buChar char="-"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>
              <a:buFontTx/>
              <a:buChar char="-"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Kolay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Bakım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>
              <a:buFontTx/>
              <a:buChar char="-"/>
            </a:pP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>
              <a:buFontTx/>
              <a:buChar char="-"/>
            </a:pP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-36513" y="298450"/>
            <a:ext cx="8928993" cy="463550"/>
          </a:xfrm>
        </p:spPr>
        <p:txBody>
          <a:bodyPr/>
          <a:lstStyle/>
          <a:p>
            <a:pPr eaLnBrk="1" hangingPunct="1"/>
            <a:r>
              <a:rPr lang="de-AT" sz="2400" dirty="0">
                <a:latin typeface="Arial" charset="0"/>
              </a:rPr>
              <a:t>  </a:t>
            </a:r>
            <a:r>
              <a:rPr dirty="0" err="1">
                <a:latin typeface="Arial" charset="0"/>
              </a:rPr>
              <a:t>Proje</a:t>
            </a:r>
            <a:r>
              <a:rPr dirty="0">
                <a:latin typeface="Arial" charset="0"/>
              </a:rPr>
              <a:t> -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 FIRSATI</a:t>
            </a:r>
          </a:p>
        </p:txBody>
      </p:sp>
      <p:pic>
        <p:nvPicPr>
          <p:cNvPr id="49154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0"/>
            <a:ext cx="3886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128588" y="771525"/>
            <a:ext cx="4708525" cy="5099965"/>
          </a:xfrm>
          <a:prstGeom prst="rect">
            <a:avLst/>
          </a:prstGeom>
          <a:noFill/>
        </p:spPr>
        <p:txBody>
          <a:bodyPr lIns="112883" tIns="56441" rIns="112883" bIns="56441">
            <a:spAutoFit/>
          </a:bodyPr>
          <a:lstStyle/>
          <a:p>
            <a:pPr defTabSz="912813"/>
            <a:r>
              <a:rPr lang="en-US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Araştırmalar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şunları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gösterir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Türkiye'de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30.000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Ç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iftlik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potansiyeli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var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Kısa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süreli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hedefler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tr-TR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Büyükbaş Hayvan </a:t>
            </a:r>
            <a:r>
              <a:rPr lang="tr-T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Yatiştiriciliği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avuk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Ç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iftli</a:t>
            </a:r>
            <a:r>
              <a:rPr lang="tr-T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kler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 Ekipmanı kurup çalıştırmak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defTabSz="912813"/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BWT AGRO WATER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 defTabSz="912813"/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Güvenilir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Alman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Ekipmanı</a:t>
            </a:r>
            <a:endParaRPr lang="tr-T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tr-T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TERMOTEK ve BWT Almanya desteği ile ülke çapında Satış / Montaj Hizmeti verilecektir.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-36513" y="298450"/>
            <a:ext cx="7732713" cy="463550"/>
          </a:xfrm>
        </p:spPr>
        <p:txBody>
          <a:bodyPr/>
          <a:lstStyle/>
          <a:p>
            <a:pPr eaLnBrk="1" hangingPunct="1"/>
            <a:r>
              <a:rPr lang="de-AT" sz="2400" dirty="0">
                <a:latin typeface="Arial" charset="0"/>
              </a:rPr>
              <a:t>  </a:t>
            </a:r>
            <a:r>
              <a:rPr dirty="0">
                <a:latin typeface="Arial" charset="0"/>
              </a:rPr>
              <a:t>P</a:t>
            </a:r>
            <a:r>
              <a:rPr lang="tr-TR" dirty="0">
                <a:latin typeface="Arial" charset="0"/>
              </a:rPr>
              <a:t>ROJE: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 FIRSATI</a:t>
            </a:r>
          </a:p>
        </p:txBody>
      </p:sp>
      <p:pic>
        <p:nvPicPr>
          <p:cNvPr id="50178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17463"/>
            <a:ext cx="3886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92075" y="914400"/>
            <a:ext cx="4708525" cy="5653962"/>
          </a:xfrm>
          <a:prstGeom prst="rect">
            <a:avLst/>
          </a:prstGeom>
          <a:noFill/>
        </p:spPr>
        <p:txBody>
          <a:bodyPr lIns="112883" tIns="56441" rIns="112883" bIns="56441">
            <a:spAutoFit/>
          </a:bodyPr>
          <a:lstStyle/>
          <a:p>
            <a:pPr defTabSz="912813"/>
            <a:r>
              <a:rPr lang="en-US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Araştırmalar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şunları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gösterir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tr-TR" sz="20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Türkiye'de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30.000 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Ç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iftlik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potansiyeli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var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Uzun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süreli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hedefler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Tarımda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 Hayvancılıkta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kapsamlı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arıtımı</a:t>
            </a: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Avusturya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ve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Almanya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‘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 </a:t>
            </a:r>
            <a:r>
              <a:rPr 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oldugu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gibi yüksek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kalite</a:t>
            </a:r>
            <a:r>
              <a:rPr 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li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su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standardı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yaratmak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kayıpları azaltarak verimliliği artırmak öncelikli hedeftir.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u, kuş, tablo, oturma içeren bir resim&#10;&#10;Açıklama otomatik olarak oluşturuldu">
            <a:extLst>
              <a:ext uri="{FF2B5EF4-FFF2-40B4-BE49-F238E27FC236}">
                <a16:creationId xmlns:a16="http://schemas.microsoft.com/office/drawing/2014/main" xmlns="" id="{BBA211D2-25F4-EF45-90CB-4DCCFC7D3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895" y="1196753"/>
            <a:ext cx="8746210" cy="41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569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-36513" y="298450"/>
            <a:ext cx="8875713" cy="463550"/>
          </a:xfrm>
        </p:spPr>
        <p:txBody>
          <a:bodyPr/>
          <a:lstStyle/>
          <a:p>
            <a:pPr eaLnBrk="1" hangingPunct="1"/>
            <a:r>
              <a:rPr lang="de-AT" sz="2400" dirty="0">
                <a:latin typeface="Arial" charset="0"/>
              </a:rPr>
              <a:t>  </a:t>
            </a:r>
            <a:r>
              <a:rPr dirty="0">
                <a:latin typeface="Arial" charset="0"/>
              </a:rPr>
              <a:t>P</a:t>
            </a:r>
            <a:r>
              <a:rPr lang="tr-TR" dirty="0">
                <a:latin typeface="Arial" charset="0"/>
              </a:rPr>
              <a:t>ROJE: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 </a:t>
            </a:r>
          </a:p>
        </p:txBody>
      </p:sp>
      <p:pic>
        <p:nvPicPr>
          <p:cNvPr id="51202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0"/>
            <a:ext cx="3886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92075" y="914400"/>
            <a:ext cx="4708525" cy="1303338"/>
          </a:xfrm>
          <a:prstGeom prst="rect">
            <a:avLst/>
          </a:prstGeom>
          <a:noFill/>
        </p:spPr>
        <p:txBody>
          <a:bodyPr lIns="112883" tIns="56441" rIns="112883" bIns="56441">
            <a:spAutoFit/>
          </a:bodyPr>
          <a:lstStyle/>
          <a:p>
            <a:pPr defTabSz="912813"/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Türkiye'de </a:t>
            </a:r>
            <a:r>
              <a:rPr lang="tr-TR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ilk 10</a:t>
            </a: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 büyük</a:t>
            </a:r>
            <a:r>
              <a:rPr lang="tr-TR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 Entegre Üretici</a:t>
            </a:r>
            <a:endParaRPr lang="en-US" sz="1600" b="1" u="sng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u="sng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u="sng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242888" y="1447800"/>
          <a:ext cx="4649787" cy="4260850"/>
        </p:xfrm>
        <a:graphic>
          <a:graphicData uri="http://schemas.openxmlformats.org/drawingml/2006/table">
            <a:tbl>
              <a:tblPr/>
              <a:tblGrid>
                <a:gridCol w="1293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7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 pilic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</a:t>
                      </a: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.000.</a:t>
                      </a: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Mil. cap.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Lezita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</a:t>
                      </a: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.000.</a:t>
                      </a: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Mil.cap.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Keskinoglu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</a:t>
                      </a: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.000.</a:t>
                      </a: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Mil cap.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HAS Tavuk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.000.</a:t>
                      </a: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Mil.cap.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 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</a:t>
                      </a: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.000.</a:t>
                      </a: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Mil.cap.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Gedik pilic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.000.</a:t>
                      </a: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Mil. Kap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Adana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.000.</a:t>
                      </a: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Mil.cap.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Ş</a:t>
                      </a: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pilic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620</a:t>
                      </a: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.000.</a:t>
                      </a: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Mil. cap.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Banvit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680</a:t>
                      </a: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.000.</a:t>
                      </a: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 Mil cap.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 pilic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430</a:t>
                      </a: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.000.</a:t>
                      </a: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Mil cap.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3,88 Mil/ Daily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390525" y="260648"/>
            <a:ext cx="7381875" cy="93610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de-AT" sz="2900" dirty="0">
                <a:latin typeface="Arial" charset="0"/>
                <a:cs typeface="Arial" charset="0"/>
              </a:rPr>
              <a:t>BWT </a:t>
            </a:r>
            <a:r>
              <a:rPr lang="tr-TR" sz="2900" dirty="0">
                <a:latin typeface="Arial" charset="0"/>
                <a:cs typeface="Arial" charset="0"/>
              </a:rPr>
              <a:t>ve</a:t>
            </a:r>
            <a:r>
              <a:rPr lang="de-AT" sz="2900" dirty="0">
                <a:latin typeface="Arial" charset="0"/>
                <a:cs typeface="Arial" charset="0"/>
              </a:rPr>
              <a:t> T</a:t>
            </a:r>
            <a:r>
              <a:rPr lang="tr-TR" sz="2900" dirty="0">
                <a:latin typeface="Arial" charset="0"/>
                <a:cs typeface="Arial" charset="0"/>
              </a:rPr>
              <a:t>ERMOTEK</a:t>
            </a:r>
            <a:r>
              <a:rPr lang="de-AT" sz="2900" dirty="0">
                <a:latin typeface="Arial" charset="0"/>
                <a:cs typeface="Arial" charset="0"/>
              </a:rPr>
              <a:t> </a:t>
            </a:r>
            <a:br>
              <a:rPr lang="de-AT" sz="2900" dirty="0">
                <a:latin typeface="Arial" charset="0"/>
                <a:cs typeface="Arial" charset="0"/>
              </a:rPr>
            </a:br>
            <a:r>
              <a:rPr lang="tr-TR" sz="2900">
                <a:latin typeface="Arial" charset="0"/>
                <a:cs typeface="Arial" charset="0"/>
              </a:rPr>
              <a:t/>
            </a:r>
            <a:br>
              <a:rPr lang="tr-TR" sz="2900">
                <a:latin typeface="Arial" charset="0"/>
                <a:cs typeface="Arial" charset="0"/>
              </a:rPr>
            </a:br>
            <a:r>
              <a:rPr lang="tr-TR" sz="2900">
                <a:latin typeface="Arial" charset="0"/>
                <a:cs typeface="Arial" charset="0"/>
              </a:rPr>
              <a:t>Hedefimiz</a:t>
            </a:r>
            <a:r>
              <a:rPr lang="tr-TR" sz="2900" dirty="0">
                <a:latin typeface="Arial" charset="0"/>
                <a:cs typeface="Arial" charset="0"/>
              </a:rPr>
              <a:t>;</a:t>
            </a:r>
            <a:br>
              <a:rPr lang="tr-TR" sz="2900" dirty="0">
                <a:latin typeface="Arial" charset="0"/>
                <a:cs typeface="Arial" charset="0"/>
              </a:rPr>
            </a:br>
            <a:r>
              <a:rPr lang="tr-TR" sz="2900" dirty="0">
                <a:latin typeface="Arial" charset="0"/>
                <a:cs typeface="Arial" charset="0"/>
              </a:rPr>
              <a:t>Türkiye’de sizlerin önderliğinde ve ortaklığında Tarımı ve Hayvancılığı geliştirmek ve Hayat iksirimiz olan</a:t>
            </a:r>
            <a:r>
              <a:rPr lang="de-AT" sz="2900" dirty="0">
                <a:latin typeface="Arial" charset="0"/>
                <a:cs typeface="Arial" charset="0"/>
              </a:rPr>
              <a:t> </a:t>
            </a:r>
            <a:r>
              <a:rPr lang="de-AT" sz="8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</a:t>
            </a:r>
            <a:r>
              <a:rPr lang="de-AT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de-AT" sz="8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de-AT" sz="2900" dirty="0">
                <a:latin typeface="Arial" charset="0"/>
                <a:cs typeface="Arial" charset="0"/>
              </a:rPr>
              <a:t> </a:t>
            </a:r>
            <a:r>
              <a:rPr lang="tr-TR" sz="2900" dirty="0">
                <a:latin typeface="Arial" charset="0"/>
                <a:cs typeface="Arial" charset="0"/>
              </a:rPr>
              <a:t>‘ya kalite katmaktır.</a:t>
            </a:r>
            <a:endParaRPr sz="29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iç mekan, köpek, kaplı, sıcak içeren bir resim&#10;&#10;Açıklama otomatik olarak oluşturuldu">
            <a:extLst>
              <a:ext uri="{FF2B5EF4-FFF2-40B4-BE49-F238E27FC236}">
                <a16:creationId xmlns:a16="http://schemas.microsoft.com/office/drawing/2014/main" xmlns="" id="{2933FB86-598B-B64B-B7ED-299D0FCAC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924943"/>
            <a:ext cx="5080000" cy="2970767"/>
          </a:xfrm>
          <a:prstGeom prst="rect">
            <a:avLst/>
          </a:prstGeom>
        </p:spPr>
      </p:pic>
      <p:pic>
        <p:nvPicPr>
          <p:cNvPr id="5" name="Resim 4" descr="inek, açık hava, büyükbaş, memeli içeren bir resim&#10;&#10;Açıklama otomatik olarak oluşturuldu">
            <a:extLst>
              <a:ext uri="{FF2B5EF4-FFF2-40B4-BE49-F238E27FC236}">
                <a16:creationId xmlns:a16="http://schemas.microsoft.com/office/drawing/2014/main" xmlns="" id="{40441AF4-2675-3C4D-BA71-676DFBA65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27" y="188641"/>
            <a:ext cx="5092487" cy="3513816"/>
          </a:xfrm>
          <a:prstGeom prst="rect">
            <a:avLst/>
          </a:prstGeom>
        </p:spPr>
      </p:pic>
      <p:pic>
        <p:nvPicPr>
          <p:cNvPr id="3" name="Resim 2" descr="açık hava, inek, su, kahverengi içeren bir resim&#10;&#10;Açıklama otomatik olarak oluşturuldu">
            <a:extLst>
              <a:ext uri="{FF2B5EF4-FFF2-40B4-BE49-F238E27FC236}">
                <a16:creationId xmlns:a16="http://schemas.microsoft.com/office/drawing/2014/main" xmlns="" id="{F2035ABA-D10B-F842-A9B4-7795484E95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3305" y="188640"/>
            <a:ext cx="3989175" cy="5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05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388" y="914400"/>
            <a:ext cx="8736012" cy="57546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tr-TR" b="1">
                <a:solidFill>
                  <a:srgbClr val="D60059"/>
                </a:solidFill>
                <a:latin typeface="Arial" charset="0"/>
              </a:rPr>
              <a:t>Toplumlarda </a:t>
            </a:r>
            <a:r>
              <a:rPr lang="en-GB" b="1">
                <a:solidFill>
                  <a:srgbClr val="D60059"/>
                </a:solidFill>
                <a:latin typeface="Arial" charset="0"/>
              </a:rPr>
              <a:t>Sağlık ve yaşam kalitesine duyarlılık artıyor</a:t>
            </a:r>
            <a:r>
              <a:rPr lang="tr-TR" b="1">
                <a:solidFill>
                  <a:srgbClr val="D60059"/>
                </a:solidFill>
                <a:latin typeface="Arial" charset="0"/>
              </a:rPr>
              <a:t>,</a:t>
            </a:r>
            <a:endParaRPr lang="en-GB" b="1">
              <a:solidFill>
                <a:srgbClr val="D60059"/>
              </a:solidFill>
              <a:latin typeface="Arial" charset="0"/>
            </a:endParaRPr>
          </a:p>
          <a:p>
            <a:pPr marL="0" indent="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GB" b="1">
                <a:solidFill>
                  <a:srgbClr val="D60059"/>
                </a:solidFill>
                <a:latin typeface="Arial" charset="0"/>
              </a:rPr>
              <a:t>Güneydoğu Asya</a:t>
            </a:r>
            <a:r>
              <a:rPr lang="tr-TR" b="1">
                <a:solidFill>
                  <a:srgbClr val="D60059"/>
                </a:solidFill>
                <a:latin typeface="Arial" charset="0"/>
              </a:rPr>
              <a:t> ve alt yapı sorunu olan</a:t>
            </a:r>
            <a:r>
              <a:rPr lang="en-GB" b="1">
                <a:solidFill>
                  <a:srgbClr val="D60059"/>
                </a:solidFill>
                <a:latin typeface="Arial" charset="0"/>
              </a:rPr>
              <a:t> </a:t>
            </a:r>
            <a:r>
              <a:rPr lang="tr-TR" b="1">
                <a:solidFill>
                  <a:srgbClr val="D60059"/>
                </a:solidFill>
                <a:latin typeface="Arial" charset="0"/>
              </a:rPr>
              <a:t>ülkelerde </a:t>
            </a:r>
            <a:r>
              <a:rPr lang="en-GB" b="1">
                <a:solidFill>
                  <a:srgbClr val="D60059"/>
                </a:solidFill>
                <a:latin typeface="Arial" charset="0"/>
              </a:rPr>
              <a:t>insanlar</a:t>
            </a:r>
            <a:r>
              <a:rPr lang="tr-TR" b="1">
                <a:solidFill>
                  <a:srgbClr val="D60059"/>
                </a:solidFill>
                <a:latin typeface="Arial" charset="0"/>
              </a:rPr>
              <a:t>,</a:t>
            </a:r>
            <a:r>
              <a:rPr lang="en-GB" b="1">
                <a:solidFill>
                  <a:srgbClr val="D60059"/>
                </a:solidFill>
                <a:latin typeface="Arial" charset="0"/>
              </a:rPr>
              <a:t> kalitesiz </a:t>
            </a:r>
            <a:r>
              <a:rPr lang="tr-TR" b="1">
                <a:solidFill>
                  <a:srgbClr val="D60059"/>
                </a:solidFill>
                <a:latin typeface="Arial" charset="0"/>
              </a:rPr>
              <a:t>sudan</a:t>
            </a:r>
            <a:r>
              <a:rPr lang="en-GB" b="1">
                <a:solidFill>
                  <a:srgbClr val="D60059"/>
                </a:solidFill>
                <a:latin typeface="Arial" charset="0"/>
              </a:rPr>
              <a:t> şikayet ediyor</a:t>
            </a:r>
            <a:r>
              <a:rPr lang="tr-TR" b="1">
                <a:solidFill>
                  <a:srgbClr val="D60059"/>
                </a:solidFill>
                <a:latin typeface="Arial" charset="0"/>
              </a:rPr>
              <a:t>,</a:t>
            </a:r>
            <a:endParaRPr lang="en-GB" b="1">
              <a:solidFill>
                <a:srgbClr val="D60059"/>
              </a:solidFill>
              <a:latin typeface="Arial" charset="0"/>
            </a:endParaRPr>
          </a:p>
          <a:p>
            <a:pPr marL="0" indent="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GB" b="1">
                <a:solidFill>
                  <a:srgbClr val="D60059"/>
                </a:solidFill>
                <a:latin typeface="Arial" charset="0"/>
              </a:rPr>
              <a:t>Bununla birlikte suyun kirliliği </a:t>
            </a:r>
            <a:r>
              <a:rPr lang="tr-TR" b="1">
                <a:solidFill>
                  <a:srgbClr val="D60059"/>
                </a:solidFill>
                <a:latin typeface="Arial" charset="0"/>
              </a:rPr>
              <a:t>çok çeşitli yaygın hastalıklara</a:t>
            </a:r>
            <a:r>
              <a:rPr lang="en-GB" b="1">
                <a:solidFill>
                  <a:srgbClr val="D60059"/>
                </a:solidFill>
                <a:latin typeface="Arial" charset="0"/>
              </a:rPr>
              <a:t> neden olu</a:t>
            </a:r>
            <a:r>
              <a:rPr lang="tr-TR" b="1">
                <a:solidFill>
                  <a:srgbClr val="D60059"/>
                </a:solidFill>
                <a:latin typeface="Arial" charset="0"/>
              </a:rPr>
              <a:t>yo</a:t>
            </a:r>
            <a:r>
              <a:rPr lang="en-GB" b="1">
                <a:solidFill>
                  <a:srgbClr val="D60059"/>
                </a:solidFill>
                <a:latin typeface="Arial" charset="0"/>
              </a:rPr>
              <a:t>r</a:t>
            </a:r>
            <a:r>
              <a:rPr lang="tr-TR" b="1">
                <a:solidFill>
                  <a:srgbClr val="D60059"/>
                </a:solidFill>
                <a:latin typeface="Arial" charset="0"/>
              </a:rPr>
              <a:t>,</a:t>
            </a:r>
          </a:p>
          <a:p>
            <a:pPr marL="0" indent="0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tr-TR" b="1">
                <a:solidFill>
                  <a:srgbClr val="D600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İnsanlar</a:t>
            </a:r>
            <a:r>
              <a:rPr lang="en-GB" b="1">
                <a:solidFill>
                  <a:srgbClr val="D600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kendi </a:t>
            </a:r>
            <a:r>
              <a:rPr lang="tr-TR" b="1">
                <a:solidFill>
                  <a:srgbClr val="D600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imk</a:t>
            </a:r>
            <a:r>
              <a:rPr lang="en-GB" b="1">
                <a:solidFill>
                  <a:srgbClr val="D600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anları ile </a:t>
            </a:r>
            <a:r>
              <a:rPr lang="tr-TR" b="1">
                <a:solidFill>
                  <a:srgbClr val="D600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çözüm arayaşına giriyorlar. </a:t>
            </a:r>
            <a:endParaRPr lang="en-GB" b="1">
              <a:solidFill>
                <a:srgbClr val="D600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eaLnBrk="1" hangingPunct="1">
              <a:buFont typeface="Arial" charset="0"/>
              <a:buAutoNum type="arabicPeriod"/>
            </a:pPr>
            <a:endParaRPr lang="en-GB">
              <a:solidFill>
                <a:srgbClr val="D60059"/>
              </a:solidFill>
              <a:latin typeface="Arial" charset="0"/>
            </a:endParaRPr>
          </a:p>
        </p:txBody>
      </p:sp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144463" y="304800"/>
            <a:ext cx="5113337" cy="463550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Piyasa duyarlılığı</a:t>
            </a:r>
          </a:p>
        </p:txBody>
      </p:sp>
      <p:pic>
        <p:nvPicPr>
          <p:cNvPr id="2050" name="Picture 2" descr="http://www.bibliotecapleyades.net/imagenes_ciencia/agua3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852738"/>
            <a:ext cx="40957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awsassets.panda.org/img/scr_39612_352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3352800"/>
            <a:ext cx="41973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03350" y="2362200"/>
            <a:ext cx="338455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EKLENTİ</a:t>
            </a: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819400"/>
            <a:ext cx="18002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GERÇEK</a:t>
            </a: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LER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-36513" y="298450"/>
            <a:ext cx="5113338" cy="463550"/>
          </a:xfrm>
        </p:spPr>
        <p:txBody>
          <a:bodyPr/>
          <a:lstStyle/>
          <a:p>
            <a:pPr eaLnBrk="1" hangingPunct="1"/>
            <a:r>
              <a:rPr lang="de-AT" sz="2400">
                <a:latin typeface="Arial" charset="0"/>
              </a:rPr>
              <a:t>  </a:t>
            </a:r>
            <a:r>
              <a:rPr>
                <a:latin typeface="Arial" charset="0"/>
              </a:rPr>
              <a:t>Ürün - T</a:t>
            </a:r>
            <a:r>
              <a:rPr lang="tr-TR">
                <a:latin typeface="Arial" charset="0"/>
              </a:rPr>
              <a:t>ÜRKİYE</a:t>
            </a:r>
            <a:r>
              <a:rPr>
                <a:latin typeface="Arial" charset="0"/>
              </a:rPr>
              <a:t>'deki Sorunlar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6237" y="862012"/>
            <a:ext cx="5851525" cy="4915299"/>
          </a:xfrm>
          <a:prstGeom prst="rect">
            <a:avLst/>
          </a:prstGeom>
          <a:noFill/>
        </p:spPr>
        <p:txBody>
          <a:bodyPr lIns="112883" tIns="56441" rIns="112883" bIns="56441">
            <a:spAutoFit/>
          </a:bodyPr>
          <a:lstStyle/>
          <a:p>
            <a:pPr defTabSz="912813"/>
            <a:r>
              <a:rPr lang="en-US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SIRALAMA (ÖNEMLİ)</a:t>
            </a:r>
            <a:endParaRPr lang="en-US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Bakteri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ve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protozoonlar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Sağlık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sorunları</a:t>
            </a:r>
            <a:r>
              <a:rPr lang="tr-TR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tr-T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neden olurlar,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1600" dirty="0">
              <a:solidFill>
                <a:srgbClr val="0070C0"/>
              </a:solidFill>
            </a:endParaRPr>
          </a:p>
          <a:p>
            <a:pPr defTabSz="912813"/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Parçacıklar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kum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pas,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tortu</a:t>
            </a:r>
            <a:r>
              <a:rPr lang="tr-T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)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Vanaların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tıkanması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hoş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olmayan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görün</a:t>
            </a:r>
            <a:r>
              <a:rPr lang="tr-T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ü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tr-T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membran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filtrelerinin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bloke</a:t>
            </a:r>
            <a:r>
              <a:rPr lang="tr-T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olması,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Klor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tr-T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Canlı sağlığına zarar verir, kötü kokuya neden olur.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tr-T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ireç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tr-T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Sudaki fazla kireç tesisat ve sulama ekipmanlarının tıkanmasına neden olur, su akışı zayıflar. Bakteri üretir.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Ağır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metaller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tr-TR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Kurşun</a:t>
            </a:r>
            <a:r>
              <a:rPr lang="tr-T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bakır</a:t>
            </a:r>
            <a:r>
              <a:rPr lang="tr-T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vb. ağır metaller canlı organlarına zarar verir.</a:t>
            </a:r>
            <a:endParaRPr lang="de-DE" altLang="zh-TW" sz="2000" dirty="0">
              <a:solidFill>
                <a:srgbClr val="336699"/>
              </a:solidFill>
              <a:ea typeface="新細明體"/>
              <a:cs typeface="新細明體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-36514" y="298450"/>
            <a:ext cx="6840761" cy="463550"/>
          </a:xfrm>
        </p:spPr>
        <p:txBody>
          <a:bodyPr>
            <a:normAutofit/>
          </a:bodyPr>
          <a:lstStyle/>
          <a:p>
            <a:pPr eaLnBrk="1" hangingPunct="1"/>
            <a:r>
              <a:rPr lang="de-AT" dirty="0">
                <a:latin typeface="Arial" charset="0"/>
              </a:rPr>
              <a:t>  </a:t>
            </a:r>
            <a:r>
              <a:rPr dirty="0">
                <a:latin typeface="Arial" charset="0"/>
              </a:rPr>
              <a:t>P</a:t>
            </a:r>
            <a:r>
              <a:rPr lang="tr-TR" dirty="0">
                <a:latin typeface="Arial" charset="0"/>
              </a:rPr>
              <a:t>ROJE: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75" y="914400"/>
            <a:ext cx="8137525" cy="5715518"/>
          </a:xfrm>
          <a:prstGeom prst="rect">
            <a:avLst/>
          </a:prstGeom>
          <a:noFill/>
        </p:spPr>
        <p:txBody>
          <a:bodyPr lIns="112883" tIns="56441" rIns="112883" bIns="56441">
            <a:spAutoFit/>
          </a:bodyPr>
          <a:lstStyle/>
          <a:p>
            <a:pPr marL="342900" indent="-342900" defTabSz="912813"/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URUM;</a:t>
            </a:r>
            <a:endParaRPr lang="en-US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defTabSz="912813"/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defTabSz="912813">
              <a:buFontTx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ÜRKİYE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'de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geleneksel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kaynakları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kuyu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yüzey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suları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ve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barajlardan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gelir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defTabSz="912813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kalitesi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her bölgede büyük ölçülerde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değiş</a:t>
            </a:r>
            <a:r>
              <a:rPr lang="tr-T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ebiliyor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US" sz="1600" dirty="0">
              <a:solidFill>
                <a:srgbClr val="0070C0"/>
              </a:solidFill>
            </a:endParaRPr>
          </a:p>
          <a:p>
            <a:pPr marL="342900" indent="-342900" defTabSz="912813"/>
            <a:endParaRPr lang="en-US" sz="1600" dirty="0">
              <a:solidFill>
                <a:srgbClr val="0070C0"/>
              </a:solidFill>
            </a:endParaRPr>
          </a:p>
          <a:p>
            <a:pPr marL="342900" indent="-342900" defTabSz="912813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Hayvancılık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</a:t>
            </a:r>
            <a:r>
              <a:rPr lang="tr-T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ektörü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kalitesinden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dolayı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büyük ekonomik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kayıplarla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karşı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karşıya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kalıyor.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Sonuç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Kötü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(sağlıksız)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Gelişim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ve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Yüksek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Ölüm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Oranı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defTabSz="912813"/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ONUÇ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 defTabSz="912813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Temiz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ve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saf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içme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suyu</a:t>
            </a:r>
            <a:endParaRPr lang="en-US" sz="2000" b="1" dirty="0">
              <a:solidFill>
                <a:srgbClr val="CD005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 defTabSz="912813"/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Hayvan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sağlığı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için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önemli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faktördür</a:t>
            </a:r>
            <a:r>
              <a:rPr lang="tr-TR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 algn="ctr" defTabSz="912813"/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atırımları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sağlamak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ve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finansal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kayıpları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aza</a:t>
            </a:r>
            <a:r>
              <a:rPr lang="en-US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indirmek</a:t>
            </a:r>
            <a:r>
              <a:rPr lang="tr-TR" sz="2000" b="1" dirty="0">
                <a:solidFill>
                  <a:srgbClr val="CD00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gerekiyor</a:t>
            </a:r>
            <a:endParaRPr lang="en-US" sz="2000" b="1" dirty="0">
              <a:solidFill>
                <a:srgbClr val="CD005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 defTabSz="912813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dirty="0">
              <a:solidFill>
                <a:srgbClr val="336699"/>
              </a:solidFill>
            </a:endParaRPr>
          </a:p>
          <a:p>
            <a:pPr marL="342900" indent="-342900" defTabSz="912813"/>
            <a:endParaRPr lang="de-DE" altLang="zh-TW" sz="2000" dirty="0">
              <a:solidFill>
                <a:srgbClr val="336699"/>
              </a:solidFill>
              <a:ea typeface="新細明體"/>
              <a:cs typeface="新細明體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-36514" y="298450"/>
            <a:ext cx="6696746" cy="463550"/>
          </a:xfrm>
        </p:spPr>
        <p:txBody>
          <a:bodyPr>
            <a:normAutofit/>
          </a:bodyPr>
          <a:lstStyle/>
          <a:p>
            <a:pPr eaLnBrk="1" hangingPunct="1"/>
            <a:r>
              <a:rPr lang="de-AT" dirty="0">
                <a:latin typeface="Arial" charset="0"/>
              </a:rPr>
              <a:t>  </a:t>
            </a:r>
            <a:r>
              <a:rPr dirty="0">
                <a:latin typeface="Arial" charset="0"/>
              </a:rPr>
              <a:t>P</a:t>
            </a:r>
            <a:r>
              <a:rPr lang="tr-TR" dirty="0">
                <a:latin typeface="Arial" charset="0"/>
              </a:rPr>
              <a:t>ROJE: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75" y="749300"/>
            <a:ext cx="4632325" cy="4545967"/>
          </a:xfrm>
          <a:prstGeom prst="rect">
            <a:avLst/>
          </a:prstGeom>
          <a:noFill/>
        </p:spPr>
        <p:txBody>
          <a:bodyPr lIns="112883" tIns="56441" rIns="112883" bIns="56441">
            <a:spAutoFit/>
          </a:bodyPr>
          <a:lstStyle/>
          <a:p>
            <a:pPr defTabSz="912813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ÇÖZÜM: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rıtma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tr-T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Kuyu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şebeke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suyunun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tüm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çiftliklerde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kullanılması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ile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filtrelenmiş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sayesinde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daha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organik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beslenme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sağlar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defTabSz="912813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defTabSz="912813"/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”BWT AGRO WATER"</a:t>
            </a:r>
          </a:p>
          <a:p>
            <a:pPr defTabSz="912813"/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BWT Almanya 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Termotek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LTD.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defTabSz="912813"/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Alman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(EU) </a:t>
            </a:r>
            <a:b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Standartlarına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uygun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üretimdir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Teknolojik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partikül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filtrasyonu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Ağır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metal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klor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multi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filtre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Antibakteriyel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Alman UV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teknolojisi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35843" name="Grafik 1"/>
          <p:cNvPicPr>
            <a:picLocks noChangeAspect="1"/>
          </p:cNvPicPr>
          <p:nvPr/>
        </p:nvPicPr>
        <p:blipFill>
          <a:blip r:embed="rId2" cstate="print"/>
          <a:srcRect l="2396" t="6667" r="906"/>
          <a:stretch>
            <a:fillRect/>
          </a:stretch>
        </p:blipFill>
        <p:spPr bwMode="auto">
          <a:xfrm>
            <a:off x="4724400" y="762000"/>
            <a:ext cx="4038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-36514" y="298450"/>
            <a:ext cx="6840762" cy="463550"/>
          </a:xfrm>
        </p:spPr>
        <p:txBody>
          <a:bodyPr>
            <a:normAutofit/>
          </a:bodyPr>
          <a:lstStyle/>
          <a:p>
            <a:pPr eaLnBrk="1" hangingPunct="1"/>
            <a:r>
              <a:rPr lang="de-AT" dirty="0">
                <a:latin typeface="Arial" charset="0"/>
              </a:rPr>
              <a:t>  </a:t>
            </a:r>
            <a:r>
              <a:rPr dirty="0">
                <a:latin typeface="Arial" charset="0"/>
              </a:rPr>
              <a:t>P</a:t>
            </a:r>
            <a:r>
              <a:rPr lang="tr-TR" dirty="0">
                <a:latin typeface="Arial" charset="0"/>
              </a:rPr>
              <a:t>ROJE: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75" y="914400"/>
            <a:ext cx="8747125" cy="1622090"/>
          </a:xfrm>
          <a:prstGeom prst="rect">
            <a:avLst/>
          </a:prstGeom>
          <a:noFill/>
        </p:spPr>
        <p:txBody>
          <a:bodyPr lIns="112883" tIns="56441" rIns="112883" bIns="56441">
            <a:spAutoFit/>
          </a:bodyPr>
          <a:lstStyle/>
          <a:p>
            <a:pPr defTabSz="912813"/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Saha testi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BWT AGRO WATER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b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ŞAK-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ÜRKİYE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16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Temmuz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2016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yılı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Tamer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Ö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ZDEMİR: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>
              <a:buFontTx/>
              <a:buChar char="-"/>
            </a:pP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Kapasite: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3 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kümes her birinde 30.000 tavuk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>
              <a:buFontTx/>
              <a:buChar char="-"/>
            </a:pP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Proje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içeriği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 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kümes Arıtmasız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 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kümes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“AQA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Agro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 defTabSz="912813"/>
            <a:endParaRPr lang="de-DE" altLang="zh-TW" sz="2000" dirty="0">
              <a:solidFill>
                <a:srgbClr val="336699"/>
              </a:solidFill>
              <a:ea typeface="新細明體"/>
              <a:cs typeface="新細明體"/>
            </a:endParaRPr>
          </a:p>
        </p:txBody>
      </p:sp>
      <p:pic>
        <p:nvPicPr>
          <p:cNvPr id="36867" name="Grafik 1"/>
          <p:cNvPicPr>
            <a:picLocks noChangeAspect="1"/>
          </p:cNvPicPr>
          <p:nvPr/>
        </p:nvPicPr>
        <p:blipFill>
          <a:blip r:embed="rId2" cstate="print"/>
          <a:srcRect l="2499" t="23334" r="4167" b="25557"/>
          <a:stretch>
            <a:fillRect/>
          </a:stretch>
        </p:blipFill>
        <p:spPr bwMode="auto">
          <a:xfrm>
            <a:off x="304800" y="2438400"/>
            <a:ext cx="853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-36514" y="298450"/>
            <a:ext cx="6912770" cy="463550"/>
          </a:xfrm>
        </p:spPr>
        <p:txBody>
          <a:bodyPr>
            <a:normAutofit/>
          </a:bodyPr>
          <a:lstStyle/>
          <a:p>
            <a:pPr eaLnBrk="1" hangingPunct="1"/>
            <a:r>
              <a:rPr lang="de-AT" dirty="0">
                <a:latin typeface="Arial" charset="0"/>
              </a:rPr>
              <a:t>  </a:t>
            </a:r>
            <a:r>
              <a:rPr dirty="0">
                <a:latin typeface="Arial" charset="0"/>
              </a:rPr>
              <a:t>P</a:t>
            </a:r>
            <a:r>
              <a:rPr lang="tr-TR" dirty="0">
                <a:latin typeface="Arial" charset="0"/>
              </a:rPr>
              <a:t>ROJE: </a:t>
            </a:r>
            <a:r>
              <a:rPr dirty="0" err="1">
                <a:latin typeface="Arial" charset="0"/>
              </a:rPr>
              <a:t>Tavuk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Çiftliği</a:t>
            </a:r>
            <a:r>
              <a:rPr dirty="0">
                <a:latin typeface="Arial" charset="0"/>
              </a:rPr>
              <a:t> "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BWT AGRO WATER </a:t>
            </a:r>
            <a:r>
              <a:rPr dirty="0">
                <a:latin typeface="Arial" charset="0"/>
              </a:rPr>
              <a:t>"</a:t>
            </a:r>
          </a:p>
        </p:txBody>
      </p:sp>
      <p:pic>
        <p:nvPicPr>
          <p:cNvPr id="37890" name="Grafi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762000"/>
            <a:ext cx="5186363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075" y="914400"/>
            <a:ext cx="3565525" cy="3653415"/>
          </a:xfrm>
          <a:prstGeom prst="rect">
            <a:avLst/>
          </a:prstGeom>
          <a:noFill/>
        </p:spPr>
        <p:txBody>
          <a:bodyPr lIns="112883" tIns="56441" rIns="112883" bIns="56441">
            <a:spAutoFit/>
          </a:bodyPr>
          <a:lstStyle/>
          <a:p>
            <a:pPr defTabSz="912813"/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Saha testi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BWT AGRO WATER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b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ŞAK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ÜRKİYE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16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Temmuz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2016 </a:t>
            </a:r>
            <a:r>
              <a:rPr lang="en-US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yılı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Tamer Ö</a:t>
            </a:r>
            <a:r>
              <a:rPr lang="tr-T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ZDEMİR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Hazırlık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tr-T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ivcivler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kümese koyulduğu gün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/>
              <a:cs typeface="新細明體"/>
            </a:endParaRPr>
          </a:p>
          <a:p>
            <a:pPr defTabSz="912813"/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Bu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noktada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zemini</a:t>
            </a:r>
            <a:endParaRPr lang="tr-T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2813"/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görebilirsiniz</a:t>
            </a:r>
            <a:endParaRPr lang="de-DE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esentation Template BWT For You and Planet Blue CI 06_2011">
  <a:themeElements>
    <a:clrScheme name="BWT For You and Planet Blue.">
      <a:dk1>
        <a:srgbClr val="4F81BD"/>
      </a:dk1>
      <a:lt1>
        <a:sysClr val="window" lastClr="FFFFFF"/>
      </a:lt1>
      <a:dk2>
        <a:srgbClr val="4F81BD"/>
      </a:dk2>
      <a:lt2>
        <a:srgbClr val="EEECE1"/>
      </a:lt2>
      <a:accent1>
        <a:srgbClr val="4F81BD"/>
      </a:accent1>
      <a:accent2>
        <a:srgbClr val="1F497D"/>
      </a:accent2>
      <a:accent3>
        <a:srgbClr val="4F81BD"/>
      </a:accent3>
      <a:accent4>
        <a:srgbClr val="B8CCE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BWT For You and Planet Blue CI 06_2011</Template>
  <TotalTime>901</TotalTime>
  <Words>730</Words>
  <Application>Microsoft Office PowerPoint</Application>
  <PresentationFormat>Ekran Gösterisi (4:3)</PresentationFormat>
  <Paragraphs>193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Presentation Template BWT For You and Planet Blue CI 06_2011</vt:lpstr>
      <vt:lpstr>BWT TÜRKİYE         Tarım ve Hayvancılıkta Hijyen Su Projesi</vt:lpstr>
      <vt:lpstr>Slayt 2</vt:lpstr>
      <vt:lpstr>Slayt 3</vt:lpstr>
      <vt:lpstr>Piyasa duyarlılığı</vt:lpstr>
      <vt:lpstr>  Ürün - TÜRKİYE'deki Sorunlar</vt:lpstr>
      <vt:lpstr>  PROJE: Tavuk Çiftliği " BWT AGRO WATER "</vt:lpstr>
      <vt:lpstr>  PROJE: Tavuk Çiftliği " BWT AGRO WATER "</vt:lpstr>
      <vt:lpstr>  PROJE: Tavuk Çiftliği " BWT AGRO WATER "</vt:lpstr>
      <vt:lpstr>  PROJE: Tavuk Çiftliği " BWT AGRO WATER "</vt:lpstr>
      <vt:lpstr>  PROJE: Tavuk Çiftliği " BWT AGRO WATER "</vt:lpstr>
      <vt:lpstr>  Proje: Tavuk Çiftliği " BWT AGRO WATER "</vt:lpstr>
      <vt:lpstr>  Proje: Tavuk Çiftliği " BWT AGRO WATER "</vt:lpstr>
      <vt:lpstr>  PROJE: Tavuk Çiftliği " BWT AGRO WATER "</vt:lpstr>
      <vt:lpstr>  Proje - Tavuk Çiftliği " BWT AGRO WATER "</vt:lpstr>
      <vt:lpstr>  PROJE: Tavuk Çiftliği " BWT AGRO WATER "</vt:lpstr>
      <vt:lpstr>  PROJE: Tavuk Çiftliği " BWT AGRO WATER " Final Construction</vt:lpstr>
      <vt:lpstr>  PROJE: Tavuk Çiftliği " BWT AGRO WATER" Final Construction</vt:lpstr>
      <vt:lpstr>  Proje - Tavuk Çiftliği " BWT AGRO WATER " FIRSATI</vt:lpstr>
      <vt:lpstr>  PROJE: Tavuk Çiftliği " BWT AGRO WATER " FIRSATI</vt:lpstr>
      <vt:lpstr>  PROJE: Tavuk Çiftliği " BWT AGRO WATER " </vt:lpstr>
      <vt:lpstr>BWT ve TERMOTEK   Hedefimiz; Türkiye’de sizlerin önderliğinde ve ortaklığında Tarımı ve Hayvancılığı geliştirmek ve Hayat iksirimiz olan H2O ‘ya kalite katmaktır.</vt:lpstr>
    </vt:vector>
  </TitlesOfParts>
  <Company>BWT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Weigl Eva</dc:creator>
  <cp:lastModifiedBy>İstanbul</cp:lastModifiedBy>
  <cp:revision>735</cp:revision>
  <cp:lastPrinted>2016-05-24T07:14:28Z</cp:lastPrinted>
  <dcterms:created xsi:type="dcterms:W3CDTF">2014-07-02T14:29:27Z</dcterms:created>
  <dcterms:modified xsi:type="dcterms:W3CDTF">2020-09-04T12:41:58Z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0x010100FB923755584FB844944DEA1334EA4721</vt:lpwstr>
  </property>
</Properties>
</file>